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96" r:id="rId4"/>
    <p:sldId id="297" r:id="rId5"/>
    <p:sldId id="298" r:id="rId6"/>
    <p:sldId id="266" r:id="rId7"/>
    <p:sldId id="300" r:id="rId8"/>
    <p:sldId id="301" r:id="rId9"/>
    <p:sldId id="269" r:id="rId10"/>
    <p:sldId id="302" r:id="rId11"/>
    <p:sldId id="303" r:id="rId12"/>
    <p:sldId id="273" r:id="rId13"/>
    <p:sldId id="271" r:id="rId14"/>
    <p:sldId id="299" r:id="rId15"/>
    <p:sldId id="275" r:id="rId16"/>
    <p:sldId id="277" r:id="rId17"/>
    <p:sldId id="278" r:id="rId18"/>
    <p:sldId id="279" r:id="rId19"/>
    <p:sldId id="280" r:id="rId20"/>
    <p:sldId id="282" r:id="rId21"/>
    <p:sldId id="304" r:id="rId22"/>
    <p:sldId id="305" r:id="rId23"/>
    <p:sldId id="306" r:id="rId24"/>
    <p:sldId id="293" r:id="rId25"/>
    <p:sldId id="294" r:id="rId26"/>
    <p:sldId id="30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33CC"/>
    <a:srgbClr val="CCFF33"/>
    <a:srgbClr val="CC66FF"/>
    <a:srgbClr val="FF99FF"/>
    <a:srgbClr val="99FF66"/>
    <a:srgbClr val="CCECFF"/>
    <a:srgbClr val="FFCCFF"/>
    <a:srgbClr val="66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105" d="100"/>
          <a:sy n="105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8CCEB-3304-4ED6-B29D-14A82BFC9BD9}" type="doc">
      <dgm:prSet loTypeId="urn:microsoft.com/office/officeart/2005/8/layout/hProcess4" loCatId="process" qsTypeId="urn:microsoft.com/office/officeart/2005/8/quickstyle/3d5" qsCatId="3D" csTypeId="urn:microsoft.com/office/officeart/2005/8/colors/colorful4" csCatId="colorful" phldr="1"/>
      <dgm:spPr/>
    </dgm:pt>
    <dgm:pt modelId="{4CD321B0-F7DD-45AB-BDCE-361DAF3C9BCC}">
      <dgm:prSet/>
      <dgm:spPr/>
      <dgm:t>
        <a:bodyPr/>
        <a:lstStyle/>
        <a:p>
          <a:r>
            <a:rPr lang="ru-RU" b="1">
              <a:latin typeface="Georgia" panose="02040502050405020303" pitchFamily="18" charset="0"/>
            </a:rPr>
            <a:t>формування чуття краси в її різних проявах</a:t>
          </a:r>
          <a:endParaRPr lang="ru-RU" b="1" dirty="0">
            <a:latin typeface="Georgia" panose="02040502050405020303" pitchFamily="18" charset="0"/>
          </a:endParaRPr>
        </a:p>
      </dgm:t>
    </dgm:pt>
    <dgm:pt modelId="{BF6F56B0-F3F4-4596-B523-497C4790B6D8}" type="parTrans" cxnId="{5E436217-BA21-4C7A-9E6F-DA8F433CE405}">
      <dgm:prSet/>
      <dgm:spPr/>
      <dgm:t>
        <a:bodyPr/>
        <a:lstStyle/>
        <a:p>
          <a:endParaRPr lang="ru-RU"/>
        </a:p>
      </dgm:t>
    </dgm:pt>
    <dgm:pt modelId="{22EB7B2A-4D4E-419C-B76A-1F62636AE14C}" type="sibTrans" cxnId="{5E436217-BA21-4C7A-9E6F-DA8F433CE405}">
      <dgm:prSet/>
      <dgm:spPr/>
      <dgm:t>
        <a:bodyPr/>
        <a:lstStyle/>
        <a:p>
          <a:endParaRPr lang="ru-RU"/>
        </a:p>
      </dgm:t>
    </dgm:pt>
    <dgm:pt modelId="{E2E36A2A-B6A1-4C2A-A89C-05B37740D91D}">
      <dgm:prSet custT="1"/>
      <dgm:spPr/>
      <dgm:t>
        <a:bodyPr/>
        <a:lstStyle/>
        <a:p>
          <a:r>
            <a:rPr lang="ru-RU" sz="1800" b="1" dirty="0" err="1">
              <a:latin typeface="Georgia" panose="02040502050405020303" pitchFamily="18" charset="0"/>
            </a:rPr>
            <a:t>ціннісне</a:t>
          </a:r>
          <a:r>
            <a:rPr lang="ru-RU" sz="1800" b="1" dirty="0">
              <a:latin typeface="Georgia" panose="02040502050405020303" pitchFamily="18" charset="0"/>
            </a:rPr>
            <a:t> </a:t>
          </a:r>
          <a:r>
            <a:rPr lang="ru-RU" sz="1800" b="1" dirty="0" err="1">
              <a:latin typeface="Georgia" panose="02040502050405020303" pitchFamily="18" charset="0"/>
            </a:rPr>
            <a:t>ставлення</a:t>
          </a:r>
          <a:r>
            <a:rPr lang="ru-RU" sz="1800" b="1" dirty="0">
              <a:latin typeface="Georgia" panose="02040502050405020303" pitchFamily="18" charset="0"/>
            </a:rPr>
            <a:t> до </a:t>
          </a:r>
          <a:r>
            <a:rPr lang="ru-RU" sz="1800" b="1" dirty="0" err="1">
              <a:latin typeface="Georgia" panose="02040502050405020303" pitchFamily="18" charset="0"/>
            </a:rPr>
            <a:t>змісту</a:t>
          </a:r>
          <a:r>
            <a:rPr lang="ru-RU" sz="1800" b="1" dirty="0">
              <a:latin typeface="Georgia" panose="02040502050405020303" pitchFamily="18" charset="0"/>
            </a:rPr>
            <a:t> предметного </a:t>
          </a:r>
          <a:r>
            <a:rPr lang="ru-RU" sz="1800" b="1" dirty="0" err="1">
              <a:latin typeface="Georgia" panose="02040502050405020303" pitchFamily="18" charset="0"/>
            </a:rPr>
            <a:t>світу</a:t>
          </a:r>
          <a:r>
            <a:rPr lang="ru-RU" sz="1800" b="1" dirty="0">
              <a:latin typeface="Georgia" panose="02040502050405020303" pitchFamily="18" charset="0"/>
            </a:rPr>
            <a:t> та </a:t>
          </a:r>
          <a:r>
            <a:rPr lang="ru-RU" sz="1800" b="1" dirty="0" err="1">
              <a:latin typeface="Georgia" panose="02040502050405020303" pitchFamily="18" charset="0"/>
            </a:rPr>
            <a:t>світу</a:t>
          </a:r>
          <a:r>
            <a:rPr lang="ru-RU" sz="1800" b="1" dirty="0">
              <a:latin typeface="Georgia" panose="02040502050405020303" pitchFamily="18" charset="0"/>
            </a:rPr>
            <a:t> </a:t>
          </a:r>
          <a:r>
            <a:rPr lang="ru-RU" sz="1800" b="1" dirty="0" err="1">
              <a:latin typeface="Georgia" panose="02040502050405020303" pitchFamily="18" charset="0"/>
            </a:rPr>
            <a:t>мистецтва</a:t>
          </a:r>
          <a:endParaRPr lang="ru-RU" sz="1800" b="1" dirty="0">
            <a:latin typeface="Georgia" panose="02040502050405020303" pitchFamily="18" charset="0"/>
          </a:endParaRPr>
        </a:p>
      </dgm:t>
    </dgm:pt>
    <dgm:pt modelId="{E9F0CEF4-3536-48B5-82AA-A9DA37A8509C}" type="parTrans" cxnId="{DC7DB59B-4896-4BA5-A34F-9C5E1AA6F3C4}">
      <dgm:prSet/>
      <dgm:spPr/>
      <dgm:t>
        <a:bodyPr/>
        <a:lstStyle/>
        <a:p>
          <a:endParaRPr lang="ru-RU"/>
        </a:p>
      </dgm:t>
    </dgm:pt>
    <dgm:pt modelId="{327C6EB9-A9EB-442B-9BC8-0EFED9726C4C}" type="sibTrans" cxnId="{DC7DB59B-4896-4BA5-A34F-9C5E1AA6F3C4}">
      <dgm:prSet/>
      <dgm:spPr/>
      <dgm:t>
        <a:bodyPr/>
        <a:lstStyle/>
        <a:p>
          <a:endParaRPr lang="ru-RU"/>
        </a:p>
      </dgm:t>
    </dgm:pt>
    <dgm:pt modelId="{BACCCB7F-6855-486E-AED3-0C63A855A239}">
      <dgm:prSet/>
      <dgm:spPr/>
      <dgm:t>
        <a:bodyPr/>
        <a:lstStyle/>
        <a:p>
          <a:r>
            <a:rPr lang="ru-RU" b="1" dirty="0" err="1">
              <a:latin typeface="Georgia" panose="02040502050405020303" pitchFamily="18" charset="0"/>
            </a:rPr>
            <a:t>розвиток</a:t>
          </a:r>
          <a:r>
            <a:rPr lang="ru-RU" b="1" dirty="0">
              <a:latin typeface="Georgia" panose="02040502050405020303" pitchFamily="18" charset="0"/>
            </a:rPr>
            <a:t> </a:t>
          </a:r>
          <a:r>
            <a:rPr lang="ru-RU" b="1" dirty="0" err="1">
              <a:latin typeface="Georgia" panose="02040502050405020303" pitchFamily="18" charset="0"/>
            </a:rPr>
            <a:t>творчих</a:t>
          </a:r>
          <a:r>
            <a:rPr lang="ru-RU" b="1" dirty="0">
              <a:latin typeface="Georgia" panose="02040502050405020303" pitchFamily="18" charset="0"/>
            </a:rPr>
            <a:t> </a:t>
          </a:r>
          <a:r>
            <a:rPr lang="ru-RU" b="1" dirty="0" err="1">
              <a:latin typeface="Georgia" panose="02040502050405020303" pitchFamily="18" charset="0"/>
            </a:rPr>
            <a:t>здібностей</a:t>
          </a:r>
          <a:r>
            <a:rPr lang="ru-RU" b="1" dirty="0">
              <a:latin typeface="Georgia" panose="02040502050405020303" pitchFamily="18" charset="0"/>
            </a:rPr>
            <a:t>, </a:t>
          </a:r>
          <a:r>
            <a:rPr lang="ru-RU" b="1" dirty="0" err="1">
              <a:latin typeface="Georgia" panose="02040502050405020303" pitchFamily="18" charset="0"/>
            </a:rPr>
            <a:t>формування</a:t>
          </a:r>
          <a:r>
            <a:rPr lang="ru-RU" b="1" dirty="0">
              <a:latin typeface="Georgia" panose="02040502050405020303" pitchFamily="18" charset="0"/>
            </a:rPr>
            <a:t>, з-</a:t>
          </a:r>
          <a:r>
            <a:rPr lang="ru-RU" b="1" dirty="0" err="1">
              <a:latin typeface="Georgia" panose="02040502050405020303" pitchFamily="18" charset="0"/>
            </a:rPr>
            <a:t>поміж</a:t>
          </a:r>
          <a:r>
            <a:rPr lang="ru-RU" b="1" dirty="0">
              <a:latin typeface="Georgia" panose="02040502050405020303" pitchFamily="18" charset="0"/>
            </a:rPr>
            <a:t> </a:t>
          </a:r>
          <a:r>
            <a:rPr lang="ru-RU" b="1" dirty="0" err="1">
              <a:latin typeface="Georgia" panose="02040502050405020303" pitchFamily="18" charset="0"/>
            </a:rPr>
            <a:t>інших</a:t>
          </a:r>
          <a:r>
            <a:rPr lang="ru-RU" b="1" dirty="0">
              <a:latin typeface="Georgia" panose="02040502050405020303" pitchFamily="18" charset="0"/>
            </a:rPr>
            <a:t>, </a:t>
          </a:r>
          <a:r>
            <a:rPr lang="ru-RU" b="1" dirty="0" err="1">
              <a:latin typeface="Georgia" panose="02040502050405020303" pitchFamily="18" charset="0"/>
            </a:rPr>
            <a:t>художньо-продуктивних</a:t>
          </a:r>
          <a:r>
            <a:rPr lang="ru-RU" b="1" dirty="0">
              <a:latin typeface="Georgia" panose="02040502050405020303" pitchFamily="18" charset="0"/>
            </a:rPr>
            <a:t> </a:t>
          </a:r>
          <a:r>
            <a:rPr lang="ru-RU" b="1" dirty="0" err="1">
              <a:latin typeface="Georgia" panose="02040502050405020303" pitchFamily="18" charset="0"/>
            </a:rPr>
            <a:t>навичок</a:t>
          </a:r>
          <a:endParaRPr lang="ru-RU" b="1" dirty="0">
            <a:latin typeface="Georgia" panose="02040502050405020303" pitchFamily="18" charset="0"/>
          </a:endParaRPr>
        </a:p>
      </dgm:t>
    </dgm:pt>
    <dgm:pt modelId="{E36A9D33-D305-4A0B-9867-CC2EB409B87B}" type="parTrans" cxnId="{0DD90284-5A3B-4BBE-85F5-659B2785E9B2}">
      <dgm:prSet/>
      <dgm:spPr/>
      <dgm:t>
        <a:bodyPr/>
        <a:lstStyle/>
        <a:p>
          <a:endParaRPr lang="ru-RU"/>
        </a:p>
      </dgm:t>
    </dgm:pt>
    <dgm:pt modelId="{4BA199BF-FA14-4316-A669-19977A9E6CAE}" type="sibTrans" cxnId="{0DD90284-5A3B-4BBE-85F5-659B2785E9B2}">
      <dgm:prSet/>
      <dgm:spPr/>
      <dgm:t>
        <a:bodyPr/>
        <a:lstStyle/>
        <a:p>
          <a:endParaRPr lang="ru-RU"/>
        </a:p>
      </dgm:t>
    </dgm:pt>
    <dgm:pt modelId="{FA0E019C-1AF9-438C-AF86-AC33CFA68185}" type="pres">
      <dgm:prSet presAssocID="{C7E8CCEB-3304-4ED6-B29D-14A82BFC9BD9}" presName="Name0" presStyleCnt="0">
        <dgm:presLayoutVars>
          <dgm:dir/>
          <dgm:animLvl val="lvl"/>
          <dgm:resizeHandles val="exact"/>
        </dgm:presLayoutVars>
      </dgm:prSet>
      <dgm:spPr/>
    </dgm:pt>
    <dgm:pt modelId="{DC10C52B-A54F-4C14-9FB7-2EE5451208BF}" type="pres">
      <dgm:prSet presAssocID="{C7E8CCEB-3304-4ED6-B29D-14A82BFC9BD9}" presName="tSp" presStyleCnt="0"/>
      <dgm:spPr/>
    </dgm:pt>
    <dgm:pt modelId="{12437D39-BCC8-4D67-A4DA-5235899B006D}" type="pres">
      <dgm:prSet presAssocID="{C7E8CCEB-3304-4ED6-B29D-14A82BFC9BD9}" presName="bSp" presStyleCnt="0"/>
      <dgm:spPr/>
    </dgm:pt>
    <dgm:pt modelId="{3D262EAB-BA02-428C-8F0A-D6556DAD9437}" type="pres">
      <dgm:prSet presAssocID="{C7E8CCEB-3304-4ED6-B29D-14A82BFC9BD9}" presName="process" presStyleCnt="0"/>
      <dgm:spPr/>
    </dgm:pt>
    <dgm:pt modelId="{67C77BE9-99AB-44DF-B7CB-59583BAA0C70}" type="pres">
      <dgm:prSet presAssocID="{4CD321B0-F7DD-45AB-BDCE-361DAF3C9BCC}" presName="composite1" presStyleCnt="0"/>
      <dgm:spPr/>
    </dgm:pt>
    <dgm:pt modelId="{33BB3ED8-F5A4-485C-A67F-612C8F7BF232}" type="pres">
      <dgm:prSet presAssocID="{4CD321B0-F7DD-45AB-BDCE-361DAF3C9BCC}" presName="dummyNode1" presStyleLbl="node1" presStyleIdx="0" presStyleCnt="3"/>
      <dgm:spPr/>
    </dgm:pt>
    <dgm:pt modelId="{4425BA49-867B-48CD-946D-1828350C6A79}" type="pres">
      <dgm:prSet presAssocID="{4CD321B0-F7DD-45AB-BDCE-361DAF3C9BCC}" presName="childNode1" presStyleLbl="bgAcc1" presStyleIdx="0" presStyleCnt="3" custScaleX="95981" custScaleY="69738">
        <dgm:presLayoutVars>
          <dgm:bulletEnabled val="1"/>
        </dgm:presLayoutVars>
      </dgm:prSet>
      <dgm:spPr/>
    </dgm:pt>
    <dgm:pt modelId="{2A449BF8-3DD6-4915-810D-BE24B709A0AC}" type="pres">
      <dgm:prSet presAssocID="{4CD321B0-F7DD-45AB-BDCE-361DAF3C9BCC}" presName="childNode1tx" presStyleLbl="bgAcc1" presStyleIdx="0" presStyleCnt="3">
        <dgm:presLayoutVars>
          <dgm:bulletEnabled val="1"/>
        </dgm:presLayoutVars>
      </dgm:prSet>
      <dgm:spPr/>
    </dgm:pt>
    <dgm:pt modelId="{263AE66A-6EDE-41F4-B606-81A0DF675289}" type="pres">
      <dgm:prSet presAssocID="{4CD321B0-F7DD-45AB-BDCE-361DAF3C9BCC}" presName="parentNode1" presStyleLbl="node1" presStyleIdx="0" presStyleCnt="3" custScaleX="126829" custScaleY="223773">
        <dgm:presLayoutVars>
          <dgm:chMax val="1"/>
          <dgm:bulletEnabled val="1"/>
        </dgm:presLayoutVars>
      </dgm:prSet>
      <dgm:spPr/>
    </dgm:pt>
    <dgm:pt modelId="{FA9D9B6D-1A73-4A89-A2D4-B96D0D9D7D19}" type="pres">
      <dgm:prSet presAssocID="{4CD321B0-F7DD-45AB-BDCE-361DAF3C9BCC}" presName="connSite1" presStyleCnt="0"/>
      <dgm:spPr/>
    </dgm:pt>
    <dgm:pt modelId="{30051674-9325-440C-9E74-D7BDA6467DE8}" type="pres">
      <dgm:prSet presAssocID="{22EB7B2A-4D4E-419C-B76A-1F62636AE14C}" presName="Name9" presStyleLbl="sibTrans2D1" presStyleIdx="0" presStyleCnt="2"/>
      <dgm:spPr/>
    </dgm:pt>
    <dgm:pt modelId="{640D00A3-6B0A-4263-A619-09B0CB5C9CDE}" type="pres">
      <dgm:prSet presAssocID="{E2E36A2A-B6A1-4C2A-A89C-05B37740D91D}" presName="composite2" presStyleCnt="0"/>
      <dgm:spPr/>
    </dgm:pt>
    <dgm:pt modelId="{F722DCD8-D3DD-4CDC-B33A-485A6DCBC489}" type="pres">
      <dgm:prSet presAssocID="{E2E36A2A-B6A1-4C2A-A89C-05B37740D91D}" presName="dummyNode2" presStyleLbl="node1" presStyleIdx="0" presStyleCnt="3"/>
      <dgm:spPr/>
    </dgm:pt>
    <dgm:pt modelId="{80686D6C-3A4A-4341-BFB0-4D110C7DECD7}" type="pres">
      <dgm:prSet presAssocID="{E2E36A2A-B6A1-4C2A-A89C-05B37740D91D}" presName="childNode2" presStyleLbl="bgAcc1" presStyleIdx="1" presStyleCnt="3" custScaleX="98412" custScaleY="64099" custLinFactNeighborX="-7648" custLinFactNeighborY="11127">
        <dgm:presLayoutVars>
          <dgm:bulletEnabled val="1"/>
        </dgm:presLayoutVars>
      </dgm:prSet>
      <dgm:spPr/>
    </dgm:pt>
    <dgm:pt modelId="{A7F75DEB-4662-4097-88C3-D87F2ED95712}" type="pres">
      <dgm:prSet presAssocID="{E2E36A2A-B6A1-4C2A-A89C-05B37740D91D}" presName="childNode2tx" presStyleLbl="bgAcc1" presStyleIdx="1" presStyleCnt="3">
        <dgm:presLayoutVars>
          <dgm:bulletEnabled val="1"/>
        </dgm:presLayoutVars>
      </dgm:prSet>
      <dgm:spPr/>
    </dgm:pt>
    <dgm:pt modelId="{43270769-2883-4B76-9923-37341DB49E67}" type="pres">
      <dgm:prSet presAssocID="{E2E36A2A-B6A1-4C2A-A89C-05B37740D91D}" presName="parentNode2" presStyleLbl="node1" presStyleIdx="1" presStyleCnt="3" custScaleX="122201" custScaleY="227036" custLinFactNeighborX="-6242" custLinFactNeighborY="-1412">
        <dgm:presLayoutVars>
          <dgm:chMax val="0"/>
          <dgm:bulletEnabled val="1"/>
        </dgm:presLayoutVars>
      </dgm:prSet>
      <dgm:spPr/>
    </dgm:pt>
    <dgm:pt modelId="{BA184345-995C-4C32-8468-0B5D9661D895}" type="pres">
      <dgm:prSet presAssocID="{E2E36A2A-B6A1-4C2A-A89C-05B37740D91D}" presName="connSite2" presStyleCnt="0"/>
      <dgm:spPr/>
    </dgm:pt>
    <dgm:pt modelId="{C3D1501B-5C0D-457E-86E0-E993CEDA2988}" type="pres">
      <dgm:prSet presAssocID="{327C6EB9-A9EB-442B-9BC8-0EFED9726C4C}" presName="Name18" presStyleLbl="sibTrans2D1" presStyleIdx="1" presStyleCnt="2"/>
      <dgm:spPr/>
    </dgm:pt>
    <dgm:pt modelId="{14B17873-F08C-4D88-9CB5-20458B9BD499}" type="pres">
      <dgm:prSet presAssocID="{BACCCB7F-6855-486E-AED3-0C63A855A239}" presName="composite1" presStyleCnt="0"/>
      <dgm:spPr/>
    </dgm:pt>
    <dgm:pt modelId="{9079EC07-F5BA-43C2-8800-8C2F8E846B1D}" type="pres">
      <dgm:prSet presAssocID="{BACCCB7F-6855-486E-AED3-0C63A855A239}" presName="dummyNode1" presStyleLbl="node1" presStyleIdx="1" presStyleCnt="3"/>
      <dgm:spPr/>
    </dgm:pt>
    <dgm:pt modelId="{C98BC7DB-90CD-410B-99B2-8E3972AE92DF}" type="pres">
      <dgm:prSet presAssocID="{BACCCB7F-6855-486E-AED3-0C63A855A239}" presName="childNode1" presStyleLbl="bgAcc1" presStyleIdx="2" presStyleCnt="3" custScaleX="91868" custScaleY="65261" custLinFactNeighborX="8114" custLinFactNeighborY="-21160">
        <dgm:presLayoutVars>
          <dgm:bulletEnabled val="1"/>
        </dgm:presLayoutVars>
      </dgm:prSet>
      <dgm:spPr/>
    </dgm:pt>
    <dgm:pt modelId="{F606C07A-8994-40A1-BB85-75ED05749CBF}" type="pres">
      <dgm:prSet presAssocID="{BACCCB7F-6855-486E-AED3-0C63A855A239}" presName="childNode1tx" presStyleLbl="bgAcc1" presStyleIdx="2" presStyleCnt="3">
        <dgm:presLayoutVars>
          <dgm:bulletEnabled val="1"/>
        </dgm:presLayoutVars>
      </dgm:prSet>
      <dgm:spPr/>
    </dgm:pt>
    <dgm:pt modelId="{D5C2E959-CFDB-483C-95BA-4FD08E736C71}" type="pres">
      <dgm:prSet presAssocID="{BACCCB7F-6855-486E-AED3-0C63A855A239}" presName="parentNode1" presStyleLbl="node1" presStyleIdx="2" presStyleCnt="3" custScaleX="120918" custScaleY="241570" custLinFactNeighborX="-13483" custLinFactNeighborY="-17215">
        <dgm:presLayoutVars>
          <dgm:chMax val="1"/>
          <dgm:bulletEnabled val="1"/>
        </dgm:presLayoutVars>
      </dgm:prSet>
      <dgm:spPr/>
    </dgm:pt>
    <dgm:pt modelId="{7E60ABD2-3777-4D51-9781-A94603C62F8C}" type="pres">
      <dgm:prSet presAssocID="{BACCCB7F-6855-486E-AED3-0C63A855A239}" presName="connSite1" presStyleCnt="0"/>
      <dgm:spPr/>
    </dgm:pt>
  </dgm:ptLst>
  <dgm:cxnLst>
    <dgm:cxn modelId="{0386CB0B-3ACD-455B-98A4-A8A2305B060A}" type="presOf" srcId="{BACCCB7F-6855-486E-AED3-0C63A855A239}" destId="{D5C2E959-CFDB-483C-95BA-4FD08E736C71}" srcOrd="0" destOrd="0" presId="urn:microsoft.com/office/officeart/2005/8/layout/hProcess4"/>
    <dgm:cxn modelId="{5E436217-BA21-4C7A-9E6F-DA8F433CE405}" srcId="{C7E8CCEB-3304-4ED6-B29D-14A82BFC9BD9}" destId="{4CD321B0-F7DD-45AB-BDCE-361DAF3C9BCC}" srcOrd="0" destOrd="0" parTransId="{BF6F56B0-F3F4-4596-B523-497C4790B6D8}" sibTransId="{22EB7B2A-4D4E-419C-B76A-1F62636AE14C}"/>
    <dgm:cxn modelId="{F8C16432-FB5E-4A4E-A686-6212341609DE}" type="presOf" srcId="{327C6EB9-A9EB-442B-9BC8-0EFED9726C4C}" destId="{C3D1501B-5C0D-457E-86E0-E993CEDA2988}" srcOrd="0" destOrd="0" presId="urn:microsoft.com/office/officeart/2005/8/layout/hProcess4"/>
    <dgm:cxn modelId="{2044A340-BA9D-420E-AB16-6E7932CE885A}" type="presOf" srcId="{4CD321B0-F7DD-45AB-BDCE-361DAF3C9BCC}" destId="{263AE66A-6EDE-41F4-B606-81A0DF675289}" srcOrd="0" destOrd="0" presId="urn:microsoft.com/office/officeart/2005/8/layout/hProcess4"/>
    <dgm:cxn modelId="{1ACACC45-A3B0-4777-AF7B-0DDCA44FF899}" type="presOf" srcId="{E2E36A2A-B6A1-4C2A-A89C-05B37740D91D}" destId="{43270769-2883-4B76-9923-37341DB49E67}" srcOrd="0" destOrd="0" presId="urn:microsoft.com/office/officeart/2005/8/layout/hProcess4"/>
    <dgm:cxn modelId="{0DD90284-5A3B-4BBE-85F5-659B2785E9B2}" srcId="{C7E8CCEB-3304-4ED6-B29D-14A82BFC9BD9}" destId="{BACCCB7F-6855-486E-AED3-0C63A855A239}" srcOrd="2" destOrd="0" parTransId="{E36A9D33-D305-4A0B-9867-CC2EB409B87B}" sibTransId="{4BA199BF-FA14-4316-A669-19977A9E6CAE}"/>
    <dgm:cxn modelId="{DC7DB59B-4896-4BA5-A34F-9C5E1AA6F3C4}" srcId="{C7E8CCEB-3304-4ED6-B29D-14A82BFC9BD9}" destId="{E2E36A2A-B6A1-4C2A-A89C-05B37740D91D}" srcOrd="1" destOrd="0" parTransId="{E9F0CEF4-3536-48B5-82AA-A9DA37A8509C}" sibTransId="{327C6EB9-A9EB-442B-9BC8-0EFED9726C4C}"/>
    <dgm:cxn modelId="{97CE3FB3-8094-40D5-B6E0-2956C77EB6BA}" type="presOf" srcId="{22EB7B2A-4D4E-419C-B76A-1F62636AE14C}" destId="{30051674-9325-440C-9E74-D7BDA6467DE8}" srcOrd="0" destOrd="0" presId="urn:microsoft.com/office/officeart/2005/8/layout/hProcess4"/>
    <dgm:cxn modelId="{5CBFDDE9-D9B2-46C2-B801-1FCF3613D95C}" type="presOf" srcId="{C7E8CCEB-3304-4ED6-B29D-14A82BFC9BD9}" destId="{FA0E019C-1AF9-438C-AF86-AC33CFA68185}" srcOrd="0" destOrd="0" presId="urn:microsoft.com/office/officeart/2005/8/layout/hProcess4"/>
    <dgm:cxn modelId="{155D6547-D941-410B-AE85-D674274F66A0}" type="presParOf" srcId="{FA0E019C-1AF9-438C-AF86-AC33CFA68185}" destId="{DC10C52B-A54F-4C14-9FB7-2EE5451208BF}" srcOrd="0" destOrd="0" presId="urn:microsoft.com/office/officeart/2005/8/layout/hProcess4"/>
    <dgm:cxn modelId="{EC07173B-D017-44BA-A6EE-BEDD9916F606}" type="presParOf" srcId="{FA0E019C-1AF9-438C-AF86-AC33CFA68185}" destId="{12437D39-BCC8-4D67-A4DA-5235899B006D}" srcOrd="1" destOrd="0" presId="urn:microsoft.com/office/officeart/2005/8/layout/hProcess4"/>
    <dgm:cxn modelId="{012EAD98-D589-41ED-83D2-73D3E1569420}" type="presParOf" srcId="{FA0E019C-1AF9-438C-AF86-AC33CFA68185}" destId="{3D262EAB-BA02-428C-8F0A-D6556DAD9437}" srcOrd="2" destOrd="0" presId="urn:microsoft.com/office/officeart/2005/8/layout/hProcess4"/>
    <dgm:cxn modelId="{27F4B0F4-4280-4783-90E4-08131CEC0656}" type="presParOf" srcId="{3D262EAB-BA02-428C-8F0A-D6556DAD9437}" destId="{67C77BE9-99AB-44DF-B7CB-59583BAA0C70}" srcOrd="0" destOrd="0" presId="urn:microsoft.com/office/officeart/2005/8/layout/hProcess4"/>
    <dgm:cxn modelId="{7040F0A2-608E-458B-92CE-0ACBF9E9EE6C}" type="presParOf" srcId="{67C77BE9-99AB-44DF-B7CB-59583BAA0C70}" destId="{33BB3ED8-F5A4-485C-A67F-612C8F7BF232}" srcOrd="0" destOrd="0" presId="urn:microsoft.com/office/officeart/2005/8/layout/hProcess4"/>
    <dgm:cxn modelId="{06D47107-6FA2-4A92-947F-D58406B5D452}" type="presParOf" srcId="{67C77BE9-99AB-44DF-B7CB-59583BAA0C70}" destId="{4425BA49-867B-48CD-946D-1828350C6A79}" srcOrd="1" destOrd="0" presId="urn:microsoft.com/office/officeart/2005/8/layout/hProcess4"/>
    <dgm:cxn modelId="{93F11777-DC56-4731-834D-FD59278AC207}" type="presParOf" srcId="{67C77BE9-99AB-44DF-B7CB-59583BAA0C70}" destId="{2A449BF8-3DD6-4915-810D-BE24B709A0AC}" srcOrd="2" destOrd="0" presId="urn:microsoft.com/office/officeart/2005/8/layout/hProcess4"/>
    <dgm:cxn modelId="{AD8F269F-B91D-4F0E-B2E2-11EB906D5B3E}" type="presParOf" srcId="{67C77BE9-99AB-44DF-B7CB-59583BAA0C70}" destId="{263AE66A-6EDE-41F4-B606-81A0DF675289}" srcOrd="3" destOrd="0" presId="urn:microsoft.com/office/officeart/2005/8/layout/hProcess4"/>
    <dgm:cxn modelId="{BCDE125F-084D-499C-AEB0-88D21D6BFBBB}" type="presParOf" srcId="{67C77BE9-99AB-44DF-B7CB-59583BAA0C70}" destId="{FA9D9B6D-1A73-4A89-A2D4-B96D0D9D7D19}" srcOrd="4" destOrd="0" presId="urn:microsoft.com/office/officeart/2005/8/layout/hProcess4"/>
    <dgm:cxn modelId="{8B14045A-2586-42F0-A865-72F6CFFDE309}" type="presParOf" srcId="{3D262EAB-BA02-428C-8F0A-D6556DAD9437}" destId="{30051674-9325-440C-9E74-D7BDA6467DE8}" srcOrd="1" destOrd="0" presId="urn:microsoft.com/office/officeart/2005/8/layout/hProcess4"/>
    <dgm:cxn modelId="{261E4B11-E3B4-4C86-98B2-8BCD69DBE315}" type="presParOf" srcId="{3D262EAB-BA02-428C-8F0A-D6556DAD9437}" destId="{640D00A3-6B0A-4263-A619-09B0CB5C9CDE}" srcOrd="2" destOrd="0" presId="urn:microsoft.com/office/officeart/2005/8/layout/hProcess4"/>
    <dgm:cxn modelId="{66F24C3E-DA2E-448F-B047-A73713ACA8D2}" type="presParOf" srcId="{640D00A3-6B0A-4263-A619-09B0CB5C9CDE}" destId="{F722DCD8-D3DD-4CDC-B33A-485A6DCBC489}" srcOrd="0" destOrd="0" presId="urn:microsoft.com/office/officeart/2005/8/layout/hProcess4"/>
    <dgm:cxn modelId="{0ADED689-7364-4C5A-9A6D-310C77EBD171}" type="presParOf" srcId="{640D00A3-6B0A-4263-A619-09B0CB5C9CDE}" destId="{80686D6C-3A4A-4341-BFB0-4D110C7DECD7}" srcOrd="1" destOrd="0" presId="urn:microsoft.com/office/officeart/2005/8/layout/hProcess4"/>
    <dgm:cxn modelId="{919568E1-DAC5-4D4D-92D5-16A3819EA3AC}" type="presParOf" srcId="{640D00A3-6B0A-4263-A619-09B0CB5C9CDE}" destId="{A7F75DEB-4662-4097-88C3-D87F2ED95712}" srcOrd="2" destOrd="0" presId="urn:microsoft.com/office/officeart/2005/8/layout/hProcess4"/>
    <dgm:cxn modelId="{C50DE90C-4B55-46A3-835E-E5C3542B6C62}" type="presParOf" srcId="{640D00A3-6B0A-4263-A619-09B0CB5C9CDE}" destId="{43270769-2883-4B76-9923-37341DB49E67}" srcOrd="3" destOrd="0" presId="urn:microsoft.com/office/officeart/2005/8/layout/hProcess4"/>
    <dgm:cxn modelId="{192D4E0D-B138-4BDC-8006-331A0536A975}" type="presParOf" srcId="{640D00A3-6B0A-4263-A619-09B0CB5C9CDE}" destId="{BA184345-995C-4C32-8468-0B5D9661D895}" srcOrd="4" destOrd="0" presId="urn:microsoft.com/office/officeart/2005/8/layout/hProcess4"/>
    <dgm:cxn modelId="{3052458A-7FFB-4F41-A8E7-261B6A1C9B6D}" type="presParOf" srcId="{3D262EAB-BA02-428C-8F0A-D6556DAD9437}" destId="{C3D1501B-5C0D-457E-86E0-E993CEDA2988}" srcOrd="3" destOrd="0" presId="urn:microsoft.com/office/officeart/2005/8/layout/hProcess4"/>
    <dgm:cxn modelId="{84D7BF96-2774-4E84-A6C7-EDAD0E389BA1}" type="presParOf" srcId="{3D262EAB-BA02-428C-8F0A-D6556DAD9437}" destId="{14B17873-F08C-4D88-9CB5-20458B9BD499}" srcOrd="4" destOrd="0" presId="urn:microsoft.com/office/officeart/2005/8/layout/hProcess4"/>
    <dgm:cxn modelId="{C93B81CB-736B-4282-B580-12C25B0895CC}" type="presParOf" srcId="{14B17873-F08C-4D88-9CB5-20458B9BD499}" destId="{9079EC07-F5BA-43C2-8800-8C2F8E846B1D}" srcOrd="0" destOrd="0" presId="urn:microsoft.com/office/officeart/2005/8/layout/hProcess4"/>
    <dgm:cxn modelId="{693CFDD4-3F77-4FA1-B6DA-596C3EEED31F}" type="presParOf" srcId="{14B17873-F08C-4D88-9CB5-20458B9BD499}" destId="{C98BC7DB-90CD-410B-99B2-8E3972AE92DF}" srcOrd="1" destOrd="0" presId="urn:microsoft.com/office/officeart/2005/8/layout/hProcess4"/>
    <dgm:cxn modelId="{49999B7D-B352-43A0-A8C1-7BC371FDA50D}" type="presParOf" srcId="{14B17873-F08C-4D88-9CB5-20458B9BD499}" destId="{F606C07A-8994-40A1-BB85-75ED05749CBF}" srcOrd="2" destOrd="0" presId="urn:microsoft.com/office/officeart/2005/8/layout/hProcess4"/>
    <dgm:cxn modelId="{C84D4FA2-B53C-41FE-A04E-236E7ECAD6C3}" type="presParOf" srcId="{14B17873-F08C-4D88-9CB5-20458B9BD499}" destId="{D5C2E959-CFDB-483C-95BA-4FD08E736C71}" srcOrd="3" destOrd="0" presId="urn:microsoft.com/office/officeart/2005/8/layout/hProcess4"/>
    <dgm:cxn modelId="{62A14427-3A34-4F54-AF76-2E81029B3426}" type="presParOf" srcId="{14B17873-F08C-4D88-9CB5-20458B9BD499}" destId="{7E60ABD2-3777-4D51-9781-A94603C62F8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2F0072-F54C-4288-8596-3183EB5FBC7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12C2EF4-E0C2-466B-A6EA-6C87312CA242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Оволодіння техніками образотворчої діяльності</a:t>
          </a:r>
        </a:p>
      </dgm:t>
    </dgm:pt>
    <dgm:pt modelId="{91955EEE-AEB7-4DB8-8A70-5E3C177B0FFA}" type="parTrans" cxnId="{2D785372-8E5C-4D47-ACDD-B5E867C00EE9}">
      <dgm:prSet/>
      <dgm:spPr/>
      <dgm:t>
        <a:bodyPr/>
        <a:lstStyle/>
        <a:p>
          <a:endParaRPr lang="uk-UA"/>
        </a:p>
      </dgm:t>
    </dgm:pt>
    <dgm:pt modelId="{3E4945BB-5933-4C5C-AA9F-BD31649FDF8C}" type="sibTrans" cxnId="{2D785372-8E5C-4D47-ACDD-B5E867C00EE9}">
      <dgm:prSet/>
      <dgm:spPr/>
      <dgm:t>
        <a:bodyPr/>
        <a:lstStyle/>
        <a:p>
          <a:endParaRPr lang="uk-UA"/>
        </a:p>
      </dgm:t>
    </dgm:pt>
    <dgm:pt modelId="{B8235A40-DF3B-4E5C-B3F8-79B26FFA732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Використання нетрадиційних матеріалів</a:t>
          </a:r>
        </a:p>
      </dgm:t>
    </dgm:pt>
    <dgm:pt modelId="{A8704105-070F-4D7C-BF5A-7AE5364FF8E3}" type="parTrans" cxnId="{035F2784-4BEE-44CD-9D1D-2B2B04F5633F}">
      <dgm:prSet/>
      <dgm:spPr/>
      <dgm:t>
        <a:bodyPr/>
        <a:lstStyle/>
        <a:p>
          <a:endParaRPr lang="uk-UA"/>
        </a:p>
      </dgm:t>
    </dgm:pt>
    <dgm:pt modelId="{ECA4EB67-732C-4BF9-8609-0574CFA2FA17}" type="sibTrans" cxnId="{035F2784-4BEE-44CD-9D1D-2B2B04F5633F}">
      <dgm:prSet/>
      <dgm:spPr/>
      <dgm:t>
        <a:bodyPr/>
        <a:lstStyle/>
        <a:p>
          <a:endParaRPr lang="uk-UA"/>
        </a:p>
      </dgm:t>
    </dgm:pt>
    <dgm:pt modelId="{A5FD5E98-6080-4BFE-BECC-6B0EBDA1A696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Відмова від проведення типових занять</a:t>
          </a:r>
        </a:p>
      </dgm:t>
    </dgm:pt>
    <dgm:pt modelId="{78FCE1C4-E45A-4D16-A975-E56C4242128A}" type="parTrans" cxnId="{EFA15FDF-E36E-4743-B74E-4C781042872D}">
      <dgm:prSet/>
      <dgm:spPr/>
      <dgm:t>
        <a:bodyPr/>
        <a:lstStyle/>
        <a:p>
          <a:endParaRPr lang="uk-UA"/>
        </a:p>
      </dgm:t>
    </dgm:pt>
    <dgm:pt modelId="{3269B5C7-F340-4627-8059-03485C5A11F1}" type="sibTrans" cxnId="{EFA15FDF-E36E-4743-B74E-4C781042872D}">
      <dgm:prSet/>
      <dgm:spPr/>
      <dgm:t>
        <a:bodyPr/>
        <a:lstStyle/>
        <a:p>
          <a:endParaRPr lang="uk-UA"/>
        </a:p>
      </dgm:t>
    </dgm:pt>
    <dgm:pt modelId="{459440D0-5591-4DA9-8205-25BC632082CA}">
      <dgm:prSet/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Створення дітьми власних образів довкілля</a:t>
          </a:r>
        </a:p>
      </dgm:t>
    </dgm:pt>
    <dgm:pt modelId="{3E374093-6138-424F-9CA0-3EF9275A8881}" type="parTrans" cxnId="{26D9EB06-46B7-4EBB-9F8F-01B920F9330C}">
      <dgm:prSet/>
      <dgm:spPr/>
      <dgm:t>
        <a:bodyPr/>
        <a:lstStyle/>
        <a:p>
          <a:endParaRPr lang="uk-UA"/>
        </a:p>
      </dgm:t>
    </dgm:pt>
    <dgm:pt modelId="{9C12D851-DCF3-4D70-8F37-C6A45F4FFCDA}" type="sibTrans" cxnId="{26D9EB06-46B7-4EBB-9F8F-01B920F9330C}">
      <dgm:prSet/>
      <dgm:spPr/>
      <dgm:t>
        <a:bodyPr/>
        <a:lstStyle/>
        <a:p>
          <a:endParaRPr lang="uk-UA"/>
        </a:p>
      </dgm:t>
    </dgm:pt>
    <dgm:pt modelId="{6A859936-DFB6-44C5-8F05-D76B574D78A7}" type="pres">
      <dgm:prSet presAssocID="{192F0072-F54C-4288-8596-3183EB5FBC70}" presName="linear" presStyleCnt="0">
        <dgm:presLayoutVars>
          <dgm:dir/>
          <dgm:animLvl val="lvl"/>
          <dgm:resizeHandles val="exact"/>
        </dgm:presLayoutVars>
      </dgm:prSet>
      <dgm:spPr/>
    </dgm:pt>
    <dgm:pt modelId="{5815FFCA-6AEE-498A-A2B1-3014E832DFB8}" type="pres">
      <dgm:prSet presAssocID="{D12C2EF4-E0C2-466B-A6EA-6C87312CA242}" presName="parentLin" presStyleCnt="0"/>
      <dgm:spPr/>
    </dgm:pt>
    <dgm:pt modelId="{D12B00E1-0B45-43E6-8748-3D692B8B0497}" type="pres">
      <dgm:prSet presAssocID="{D12C2EF4-E0C2-466B-A6EA-6C87312CA242}" presName="parentLeftMargin" presStyleLbl="node1" presStyleIdx="0" presStyleCnt="4"/>
      <dgm:spPr/>
    </dgm:pt>
    <dgm:pt modelId="{5685AEF8-0119-4C12-8C53-50D1E09F3399}" type="pres">
      <dgm:prSet presAssocID="{D12C2EF4-E0C2-466B-A6EA-6C87312CA242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22C14C5D-A6E6-4F1F-A6B7-038FBC63D662}" type="pres">
      <dgm:prSet presAssocID="{D12C2EF4-E0C2-466B-A6EA-6C87312CA242}" presName="negativeSpace" presStyleCnt="0"/>
      <dgm:spPr/>
    </dgm:pt>
    <dgm:pt modelId="{A57AE90C-E50B-4929-8864-10FA349D9FE3}" type="pres">
      <dgm:prSet presAssocID="{D12C2EF4-E0C2-466B-A6EA-6C87312CA242}" presName="childText" presStyleLbl="conFgAcc1" presStyleIdx="0" presStyleCnt="4">
        <dgm:presLayoutVars>
          <dgm:bulletEnabled val="1"/>
        </dgm:presLayoutVars>
      </dgm:prSet>
      <dgm:spPr/>
    </dgm:pt>
    <dgm:pt modelId="{C7B8456C-8DF9-46BC-9F46-76B648AF32FD}" type="pres">
      <dgm:prSet presAssocID="{3E4945BB-5933-4C5C-AA9F-BD31649FDF8C}" presName="spaceBetweenRectangles" presStyleCnt="0"/>
      <dgm:spPr/>
    </dgm:pt>
    <dgm:pt modelId="{4201773C-A2C9-4CA4-9684-F061C0779D3B}" type="pres">
      <dgm:prSet presAssocID="{B8235A40-DF3B-4E5C-B3F8-79B26FFA7326}" presName="parentLin" presStyleCnt="0"/>
      <dgm:spPr/>
    </dgm:pt>
    <dgm:pt modelId="{B05FF128-A797-47B0-8AA3-5CAB24338B96}" type="pres">
      <dgm:prSet presAssocID="{B8235A40-DF3B-4E5C-B3F8-79B26FFA7326}" presName="parentLeftMargin" presStyleLbl="node1" presStyleIdx="0" presStyleCnt="4"/>
      <dgm:spPr/>
    </dgm:pt>
    <dgm:pt modelId="{45A98202-F2C6-48F6-BE28-280B35554251}" type="pres">
      <dgm:prSet presAssocID="{B8235A40-DF3B-4E5C-B3F8-79B26FFA7326}" presName="parentText" presStyleLbl="node1" presStyleIdx="1" presStyleCnt="4" custScaleX="139945">
        <dgm:presLayoutVars>
          <dgm:chMax val="0"/>
          <dgm:bulletEnabled val="1"/>
        </dgm:presLayoutVars>
      </dgm:prSet>
      <dgm:spPr/>
    </dgm:pt>
    <dgm:pt modelId="{AB37FBF7-9235-48FE-83E9-CBA362CB9DCA}" type="pres">
      <dgm:prSet presAssocID="{B8235A40-DF3B-4E5C-B3F8-79B26FFA7326}" presName="negativeSpace" presStyleCnt="0"/>
      <dgm:spPr/>
    </dgm:pt>
    <dgm:pt modelId="{EF3F136E-7BB2-42B4-A3CE-51135A1D96F8}" type="pres">
      <dgm:prSet presAssocID="{B8235A40-DF3B-4E5C-B3F8-79B26FFA7326}" presName="childText" presStyleLbl="conFgAcc1" presStyleIdx="1" presStyleCnt="4">
        <dgm:presLayoutVars>
          <dgm:bulletEnabled val="1"/>
        </dgm:presLayoutVars>
      </dgm:prSet>
      <dgm:spPr/>
    </dgm:pt>
    <dgm:pt modelId="{B351E71A-C1A1-412D-8683-B5B560D63B97}" type="pres">
      <dgm:prSet presAssocID="{ECA4EB67-732C-4BF9-8609-0574CFA2FA17}" presName="spaceBetweenRectangles" presStyleCnt="0"/>
      <dgm:spPr/>
    </dgm:pt>
    <dgm:pt modelId="{F8BDB749-EAD5-458F-8127-1D7ACF53F602}" type="pres">
      <dgm:prSet presAssocID="{A5FD5E98-6080-4BFE-BECC-6B0EBDA1A696}" presName="parentLin" presStyleCnt="0"/>
      <dgm:spPr/>
    </dgm:pt>
    <dgm:pt modelId="{FB94CAF4-1B3F-4C90-B72D-32BF5B9A57FD}" type="pres">
      <dgm:prSet presAssocID="{A5FD5E98-6080-4BFE-BECC-6B0EBDA1A696}" presName="parentLeftMargin" presStyleLbl="node1" presStyleIdx="1" presStyleCnt="4"/>
      <dgm:spPr/>
    </dgm:pt>
    <dgm:pt modelId="{174638BE-047E-4970-A4CA-A83D164DD445}" type="pres">
      <dgm:prSet presAssocID="{A5FD5E98-6080-4BFE-BECC-6B0EBDA1A696}" presName="parentText" presStyleLbl="node1" presStyleIdx="2" presStyleCnt="4" custScaleX="136570">
        <dgm:presLayoutVars>
          <dgm:chMax val="0"/>
          <dgm:bulletEnabled val="1"/>
        </dgm:presLayoutVars>
      </dgm:prSet>
      <dgm:spPr/>
    </dgm:pt>
    <dgm:pt modelId="{D1627F68-21D2-400B-B9A1-154F4790267D}" type="pres">
      <dgm:prSet presAssocID="{A5FD5E98-6080-4BFE-BECC-6B0EBDA1A696}" presName="negativeSpace" presStyleCnt="0"/>
      <dgm:spPr/>
    </dgm:pt>
    <dgm:pt modelId="{D32C39C1-034A-46C3-844F-8040DE2F9EB2}" type="pres">
      <dgm:prSet presAssocID="{A5FD5E98-6080-4BFE-BECC-6B0EBDA1A696}" presName="childText" presStyleLbl="conFgAcc1" presStyleIdx="2" presStyleCnt="4">
        <dgm:presLayoutVars>
          <dgm:bulletEnabled val="1"/>
        </dgm:presLayoutVars>
      </dgm:prSet>
      <dgm:spPr/>
    </dgm:pt>
    <dgm:pt modelId="{8AD756A0-E426-4DDF-956D-4C81B03348E9}" type="pres">
      <dgm:prSet presAssocID="{3269B5C7-F340-4627-8059-03485C5A11F1}" presName="spaceBetweenRectangles" presStyleCnt="0"/>
      <dgm:spPr/>
    </dgm:pt>
    <dgm:pt modelId="{283A1148-8887-493E-83DC-13DB995BE2A6}" type="pres">
      <dgm:prSet presAssocID="{459440D0-5591-4DA9-8205-25BC632082CA}" presName="parentLin" presStyleCnt="0"/>
      <dgm:spPr/>
    </dgm:pt>
    <dgm:pt modelId="{ECBD5A08-3D57-4154-A2C2-B4142C744475}" type="pres">
      <dgm:prSet presAssocID="{459440D0-5591-4DA9-8205-25BC632082CA}" presName="parentLeftMargin" presStyleLbl="node1" presStyleIdx="2" presStyleCnt="4"/>
      <dgm:spPr/>
    </dgm:pt>
    <dgm:pt modelId="{A6B058D4-E5DA-4A7E-90B4-E037EC23C041}" type="pres">
      <dgm:prSet presAssocID="{459440D0-5591-4DA9-8205-25BC632082CA}" presName="parentText" presStyleLbl="node1" presStyleIdx="3" presStyleCnt="4" custScaleX="136570">
        <dgm:presLayoutVars>
          <dgm:chMax val="0"/>
          <dgm:bulletEnabled val="1"/>
        </dgm:presLayoutVars>
      </dgm:prSet>
      <dgm:spPr/>
    </dgm:pt>
    <dgm:pt modelId="{C73C9E91-FBD3-4199-AE51-78C2BFA4E329}" type="pres">
      <dgm:prSet presAssocID="{459440D0-5591-4DA9-8205-25BC632082CA}" presName="negativeSpace" presStyleCnt="0"/>
      <dgm:spPr/>
    </dgm:pt>
    <dgm:pt modelId="{AD5A7923-8FAA-4C54-8953-93DD29BA16F1}" type="pres">
      <dgm:prSet presAssocID="{459440D0-5591-4DA9-8205-25BC632082C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D9EB06-46B7-4EBB-9F8F-01B920F9330C}" srcId="{192F0072-F54C-4288-8596-3183EB5FBC70}" destId="{459440D0-5591-4DA9-8205-25BC632082CA}" srcOrd="3" destOrd="0" parTransId="{3E374093-6138-424F-9CA0-3EF9275A8881}" sibTransId="{9C12D851-DCF3-4D70-8F37-C6A45F4FFCDA}"/>
    <dgm:cxn modelId="{C921343C-9FC9-4C9E-A7FB-1A7FD8E62533}" type="presOf" srcId="{D12C2EF4-E0C2-466B-A6EA-6C87312CA242}" destId="{5685AEF8-0119-4C12-8C53-50D1E09F3399}" srcOrd="1" destOrd="0" presId="urn:microsoft.com/office/officeart/2005/8/layout/list1"/>
    <dgm:cxn modelId="{0722006B-39C2-4E7A-8CFF-CE46BF5F0F3D}" type="presOf" srcId="{192F0072-F54C-4288-8596-3183EB5FBC70}" destId="{6A859936-DFB6-44C5-8F05-D76B574D78A7}" srcOrd="0" destOrd="0" presId="urn:microsoft.com/office/officeart/2005/8/layout/list1"/>
    <dgm:cxn modelId="{2D785372-8E5C-4D47-ACDD-B5E867C00EE9}" srcId="{192F0072-F54C-4288-8596-3183EB5FBC70}" destId="{D12C2EF4-E0C2-466B-A6EA-6C87312CA242}" srcOrd="0" destOrd="0" parTransId="{91955EEE-AEB7-4DB8-8A70-5E3C177B0FFA}" sibTransId="{3E4945BB-5933-4C5C-AA9F-BD31649FDF8C}"/>
    <dgm:cxn modelId="{C4707E73-86AA-475D-9546-DA32DBB09E58}" type="presOf" srcId="{A5FD5E98-6080-4BFE-BECC-6B0EBDA1A696}" destId="{174638BE-047E-4970-A4CA-A83D164DD445}" srcOrd="1" destOrd="0" presId="urn:microsoft.com/office/officeart/2005/8/layout/list1"/>
    <dgm:cxn modelId="{035F2784-4BEE-44CD-9D1D-2B2B04F5633F}" srcId="{192F0072-F54C-4288-8596-3183EB5FBC70}" destId="{B8235A40-DF3B-4E5C-B3F8-79B26FFA7326}" srcOrd="1" destOrd="0" parTransId="{A8704105-070F-4D7C-BF5A-7AE5364FF8E3}" sibTransId="{ECA4EB67-732C-4BF9-8609-0574CFA2FA17}"/>
    <dgm:cxn modelId="{0B2AAC84-D110-4955-AC14-AE515D80D411}" type="presOf" srcId="{459440D0-5591-4DA9-8205-25BC632082CA}" destId="{ECBD5A08-3D57-4154-A2C2-B4142C744475}" srcOrd="0" destOrd="0" presId="urn:microsoft.com/office/officeart/2005/8/layout/list1"/>
    <dgm:cxn modelId="{2A5723A1-8A65-4724-8866-3E4B8466C552}" type="presOf" srcId="{B8235A40-DF3B-4E5C-B3F8-79B26FFA7326}" destId="{B05FF128-A797-47B0-8AA3-5CAB24338B96}" srcOrd="0" destOrd="0" presId="urn:microsoft.com/office/officeart/2005/8/layout/list1"/>
    <dgm:cxn modelId="{A26906BB-8593-4BEC-B4AD-DA1F17A640CF}" type="presOf" srcId="{D12C2EF4-E0C2-466B-A6EA-6C87312CA242}" destId="{D12B00E1-0B45-43E6-8748-3D692B8B0497}" srcOrd="0" destOrd="0" presId="urn:microsoft.com/office/officeart/2005/8/layout/list1"/>
    <dgm:cxn modelId="{6F8EB7BF-081B-41FD-A8A5-B30371A84808}" type="presOf" srcId="{B8235A40-DF3B-4E5C-B3F8-79B26FFA7326}" destId="{45A98202-F2C6-48F6-BE28-280B35554251}" srcOrd="1" destOrd="0" presId="urn:microsoft.com/office/officeart/2005/8/layout/list1"/>
    <dgm:cxn modelId="{DF8A3AC8-7628-4020-9596-6D9CBA9F70CB}" type="presOf" srcId="{A5FD5E98-6080-4BFE-BECC-6B0EBDA1A696}" destId="{FB94CAF4-1B3F-4C90-B72D-32BF5B9A57FD}" srcOrd="0" destOrd="0" presId="urn:microsoft.com/office/officeart/2005/8/layout/list1"/>
    <dgm:cxn modelId="{EFA15FDF-E36E-4743-B74E-4C781042872D}" srcId="{192F0072-F54C-4288-8596-3183EB5FBC70}" destId="{A5FD5E98-6080-4BFE-BECC-6B0EBDA1A696}" srcOrd="2" destOrd="0" parTransId="{78FCE1C4-E45A-4D16-A975-E56C4242128A}" sibTransId="{3269B5C7-F340-4627-8059-03485C5A11F1}"/>
    <dgm:cxn modelId="{9CB021F4-DDB9-4321-A5F0-5DD56A67B2E8}" type="presOf" srcId="{459440D0-5591-4DA9-8205-25BC632082CA}" destId="{A6B058D4-E5DA-4A7E-90B4-E037EC23C041}" srcOrd="1" destOrd="0" presId="urn:microsoft.com/office/officeart/2005/8/layout/list1"/>
    <dgm:cxn modelId="{D4EF686D-546D-466E-975D-5CE0063CF36A}" type="presParOf" srcId="{6A859936-DFB6-44C5-8F05-D76B574D78A7}" destId="{5815FFCA-6AEE-498A-A2B1-3014E832DFB8}" srcOrd="0" destOrd="0" presId="urn:microsoft.com/office/officeart/2005/8/layout/list1"/>
    <dgm:cxn modelId="{D85633ED-8DAD-4B6E-AA76-12746AAAA1BA}" type="presParOf" srcId="{5815FFCA-6AEE-498A-A2B1-3014E832DFB8}" destId="{D12B00E1-0B45-43E6-8748-3D692B8B0497}" srcOrd="0" destOrd="0" presId="urn:microsoft.com/office/officeart/2005/8/layout/list1"/>
    <dgm:cxn modelId="{96E3881F-A215-48DB-94AF-026C8B3FBA79}" type="presParOf" srcId="{5815FFCA-6AEE-498A-A2B1-3014E832DFB8}" destId="{5685AEF8-0119-4C12-8C53-50D1E09F3399}" srcOrd="1" destOrd="0" presId="urn:microsoft.com/office/officeart/2005/8/layout/list1"/>
    <dgm:cxn modelId="{B242C5B6-B7C4-4651-ACBE-BFAC4093C794}" type="presParOf" srcId="{6A859936-DFB6-44C5-8F05-D76B574D78A7}" destId="{22C14C5D-A6E6-4F1F-A6B7-038FBC63D662}" srcOrd="1" destOrd="0" presId="urn:microsoft.com/office/officeart/2005/8/layout/list1"/>
    <dgm:cxn modelId="{9DA354C7-F726-46C4-8055-FF89B1977F60}" type="presParOf" srcId="{6A859936-DFB6-44C5-8F05-D76B574D78A7}" destId="{A57AE90C-E50B-4929-8864-10FA349D9FE3}" srcOrd="2" destOrd="0" presId="urn:microsoft.com/office/officeart/2005/8/layout/list1"/>
    <dgm:cxn modelId="{F8830385-D8E3-42D4-B727-1A0A815BE306}" type="presParOf" srcId="{6A859936-DFB6-44C5-8F05-D76B574D78A7}" destId="{C7B8456C-8DF9-46BC-9F46-76B648AF32FD}" srcOrd="3" destOrd="0" presId="urn:microsoft.com/office/officeart/2005/8/layout/list1"/>
    <dgm:cxn modelId="{6E70535A-5B08-451B-8D90-30E731B92E52}" type="presParOf" srcId="{6A859936-DFB6-44C5-8F05-D76B574D78A7}" destId="{4201773C-A2C9-4CA4-9684-F061C0779D3B}" srcOrd="4" destOrd="0" presId="urn:microsoft.com/office/officeart/2005/8/layout/list1"/>
    <dgm:cxn modelId="{0220CAAB-29F6-43E8-A82E-8B8639A5357E}" type="presParOf" srcId="{4201773C-A2C9-4CA4-9684-F061C0779D3B}" destId="{B05FF128-A797-47B0-8AA3-5CAB24338B96}" srcOrd="0" destOrd="0" presId="urn:microsoft.com/office/officeart/2005/8/layout/list1"/>
    <dgm:cxn modelId="{30BAFA52-4F9C-4DDE-933F-C4B8CD09A93F}" type="presParOf" srcId="{4201773C-A2C9-4CA4-9684-F061C0779D3B}" destId="{45A98202-F2C6-48F6-BE28-280B35554251}" srcOrd="1" destOrd="0" presId="urn:microsoft.com/office/officeart/2005/8/layout/list1"/>
    <dgm:cxn modelId="{BCD88DBE-75C9-4167-B96E-CBF8345CFED1}" type="presParOf" srcId="{6A859936-DFB6-44C5-8F05-D76B574D78A7}" destId="{AB37FBF7-9235-48FE-83E9-CBA362CB9DCA}" srcOrd="5" destOrd="0" presId="urn:microsoft.com/office/officeart/2005/8/layout/list1"/>
    <dgm:cxn modelId="{B9325505-ED5F-4842-B994-FA8F2671DD6A}" type="presParOf" srcId="{6A859936-DFB6-44C5-8F05-D76B574D78A7}" destId="{EF3F136E-7BB2-42B4-A3CE-51135A1D96F8}" srcOrd="6" destOrd="0" presId="urn:microsoft.com/office/officeart/2005/8/layout/list1"/>
    <dgm:cxn modelId="{BDC9355A-04C3-4085-AFFC-B84AE97CFDA6}" type="presParOf" srcId="{6A859936-DFB6-44C5-8F05-D76B574D78A7}" destId="{B351E71A-C1A1-412D-8683-B5B560D63B97}" srcOrd="7" destOrd="0" presId="urn:microsoft.com/office/officeart/2005/8/layout/list1"/>
    <dgm:cxn modelId="{8E34D60F-B096-42BB-A0C3-E2183DEFF1D1}" type="presParOf" srcId="{6A859936-DFB6-44C5-8F05-D76B574D78A7}" destId="{F8BDB749-EAD5-458F-8127-1D7ACF53F602}" srcOrd="8" destOrd="0" presId="urn:microsoft.com/office/officeart/2005/8/layout/list1"/>
    <dgm:cxn modelId="{14CB97F5-8115-4F08-8BEE-80ADF09DE559}" type="presParOf" srcId="{F8BDB749-EAD5-458F-8127-1D7ACF53F602}" destId="{FB94CAF4-1B3F-4C90-B72D-32BF5B9A57FD}" srcOrd="0" destOrd="0" presId="urn:microsoft.com/office/officeart/2005/8/layout/list1"/>
    <dgm:cxn modelId="{A9ED774A-38F7-4259-AB86-CBB1B18A2D18}" type="presParOf" srcId="{F8BDB749-EAD5-458F-8127-1D7ACF53F602}" destId="{174638BE-047E-4970-A4CA-A83D164DD445}" srcOrd="1" destOrd="0" presId="urn:microsoft.com/office/officeart/2005/8/layout/list1"/>
    <dgm:cxn modelId="{644C7771-D8DD-41A2-A17D-D9856BF088CE}" type="presParOf" srcId="{6A859936-DFB6-44C5-8F05-D76B574D78A7}" destId="{D1627F68-21D2-400B-B9A1-154F4790267D}" srcOrd="9" destOrd="0" presId="urn:microsoft.com/office/officeart/2005/8/layout/list1"/>
    <dgm:cxn modelId="{54D2D6A3-D0BA-4E0F-8BE6-E746CD545783}" type="presParOf" srcId="{6A859936-DFB6-44C5-8F05-D76B574D78A7}" destId="{D32C39C1-034A-46C3-844F-8040DE2F9EB2}" srcOrd="10" destOrd="0" presId="urn:microsoft.com/office/officeart/2005/8/layout/list1"/>
    <dgm:cxn modelId="{14F78643-D8AF-42AC-9140-5156D25F3444}" type="presParOf" srcId="{6A859936-DFB6-44C5-8F05-D76B574D78A7}" destId="{8AD756A0-E426-4DDF-956D-4C81B03348E9}" srcOrd="11" destOrd="0" presId="urn:microsoft.com/office/officeart/2005/8/layout/list1"/>
    <dgm:cxn modelId="{FB236F1E-AEE5-4759-9C3C-4A032ACC53CB}" type="presParOf" srcId="{6A859936-DFB6-44C5-8F05-D76B574D78A7}" destId="{283A1148-8887-493E-83DC-13DB995BE2A6}" srcOrd="12" destOrd="0" presId="urn:microsoft.com/office/officeart/2005/8/layout/list1"/>
    <dgm:cxn modelId="{4689A878-9512-4ABD-8BA8-51F190CE9FCB}" type="presParOf" srcId="{283A1148-8887-493E-83DC-13DB995BE2A6}" destId="{ECBD5A08-3D57-4154-A2C2-B4142C744475}" srcOrd="0" destOrd="0" presId="urn:microsoft.com/office/officeart/2005/8/layout/list1"/>
    <dgm:cxn modelId="{1E87AEB1-F9C2-4D65-82D0-38C6FE1B2174}" type="presParOf" srcId="{283A1148-8887-493E-83DC-13DB995BE2A6}" destId="{A6B058D4-E5DA-4A7E-90B4-E037EC23C041}" srcOrd="1" destOrd="0" presId="urn:microsoft.com/office/officeart/2005/8/layout/list1"/>
    <dgm:cxn modelId="{8487D141-C9BA-4B5E-9283-DC5AD4FB9B27}" type="presParOf" srcId="{6A859936-DFB6-44C5-8F05-D76B574D78A7}" destId="{C73C9E91-FBD3-4199-AE51-78C2BFA4E329}" srcOrd="13" destOrd="0" presId="urn:microsoft.com/office/officeart/2005/8/layout/list1"/>
    <dgm:cxn modelId="{1D5722A3-4877-49D8-885C-05625AB39B6D}" type="presParOf" srcId="{6A859936-DFB6-44C5-8F05-D76B574D78A7}" destId="{AD5A7923-8FAA-4C54-8953-93DD29BA16F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DECB0E-272B-4047-A781-0C7995B083B3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601E747-B0C2-48AC-A8B1-B2BD51B1F54E}">
      <dgm:prSet phldrT="[Текст]" custT="1"/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«</a:t>
          </a:r>
          <a:r>
            <a:rPr lang="en-US" sz="2000" b="1" dirty="0">
              <a:latin typeface="Georgia" panose="02040502050405020303" pitchFamily="18" charset="0"/>
            </a:rPr>
            <a:t>Free painting</a:t>
          </a:r>
          <a:r>
            <a:rPr lang="uk-UA" sz="2000" b="1" dirty="0">
              <a:latin typeface="Georgia" panose="02040502050405020303" pitchFamily="18" charset="0"/>
            </a:rPr>
            <a:t>» (вільне малювання) </a:t>
          </a:r>
        </a:p>
      </dgm:t>
    </dgm:pt>
    <dgm:pt modelId="{0E3C5350-5CEE-44C0-8895-36F6662519F5}" type="parTrans" cxnId="{A87835ED-D466-49C5-85C7-12DDD3A61BB9}">
      <dgm:prSet/>
      <dgm:spPr/>
      <dgm:t>
        <a:bodyPr/>
        <a:lstStyle/>
        <a:p>
          <a:endParaRPr lang="uk-UA"/>
        </a:p>
      </dgm:t>
    </dgm:pt>
    <dgm:pt modelId="{EF6A403C-715E-4DF5-B725-5518D6383722}" type="sibTrans" cxnId="{A87835ED-D466-49C5-85C7-12DDD3A61BB9}">
      <dgm:prSet/>
      <dgm:spPr/>
      <dgm:t>
        <a:bodyPr/>
        <a:lstStyle/>
        <a:p>
          <a:endParaRPr lang="uk-UA"/>
        </a:p>
      </dgm:t>
    </dgm:pt>
    <dgm:pt modelId="{FF0DE134-84A4-4B96-81CB-B977D85BF83F}">
      <dgm:prSet phldrT="[Текст]" custT="1"/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Конструктивне </a:t>
          </a:r>
          <a:r>
            <a:rPr lang="uk-UA" sz="2000" b="1" dirty="0" err="1">
              <a:latin typeface="Georgia" panose="02040502050405020303" pitchFamily="18" charset="0"/>
            </a:rPr>
            <a:t>образотворення</a:t>
          </a:r>
          <a:endParaRPr lang="uk-UA" sz="2000" b="1" dirty="0">
            <a:latin typeface="Georgia" panose="02040502050405020303" pitchFamily="18" charset="0"/>
          </a:endParaRPr>
        </a:p>
      </dgm:t>
    </dgm:pt>
    <dgm:pt modelId="{872B9069-E622-4FE1-82A3-5FC8431CDD69}" type="parTrans" cxnId="{07A01094-9AAE-4FF0-AAF3-7FBF2F594B17}">
      <dgm:prSet/>
      <dgm:spPr/>
      <dgm:t>
        <a:bodyPr/>
        <a:lstStyle/>
        <a:p>
          <a:endParaRPr lang="uk-UA"/>
        </a:p>
      </dgm:t>
    </dgm:pt>
    <dgm:pt modelId="{5F4B7409-3C29-4B66-BF9E-BE283CCF1EF5}" type="sibTrans" cxnId="{07A01094-9AAE-4FF0-AAF3-7FBF2F594B17}">
      <dgm:prSet/>
      <dgm:spPr/>
      <dgm:t>
        <a:bodyPr/>
        <a:lstStyle/>
        <a:p>
          <a:endParaRPr lang="uk-UA"/>
        </a:p>
      </dgm:t>
    </dgm:pt>
    <dgm:pt modelId="{99F35F71-AE1C-44E5-AC71-F2530179F81E}">
      <dgm:prSet phldrT="[Текст]" custT="1"/>
      <dgm:spPr/>
      <dgm:t>
        <a:bodyPr/>
        <a:lstStyle/>
        <a:p>
          <a:r>
            <a:rPr lang="uk-UA" sz="2000" b="1">
              <a:latin typeface="Georgia" panose="02040502050405020303" pitchFamily="18" charset="0"/>
            </a:rPr>
            <a:t>Пластичне образотворення</a:t>
          </a:r>
          <a:endParaRPr lang="uk-UA" sz="2000" b="1" dirty="0">
            <a:latin typeface="Georgia" panose="02040502050405020303" pitchFamily="18" charset="0"/>
          </a:endParaRPr>
        </a:p>
      </dgm:t>
    </dgm:pt>
    <dgm:pt modelId="{DB893789-826D-4645-9A1D-01518BDBCB36}" type="parTrans" cxnId="{9F7D88DF-C362-4FC5-98BC-77E390CC4E67}">
      <dgm:prSet/>
      <dgm:spPr/>
      <dgm:t>
        <a:bodyPr/>
        <a:lstStyle/>
        <a:p>
          <a:endParaRPr lang="uk-UA"/>
        </a:p>
      </dgm:t>
    </dgm:pt>
    <dgm:pt modelId="{5901A583-3C94-4BDA-8371-A6730E1106E5}" type="sibTrans" cxnId="{9F7D88DF-C362-4FC5-98BC-77E390CC4E67}">
      <dgm:prSet/>
      <dgm:spPr/>
      <dgm:t>
        <a:bodyPr/>
        <a:lstStyle/>
        <a:p>
          <a:endParaRPr lang="uk-UA"/>
        </a:p>
      </dgm:t>
    </dgm:pt>
    <dgm:pt modelId="{8BB7F5AE-7485-4B9C-A015-318F72704854}" type="pres">
      <dgm:prSet presAssocID="{C8DECB0E-272B-4047-A781-0C7995B083B3}" presName="compositeShape" presStyleCnt="0">
        <dgm:presLayoutVars>
          <dgm:chMax val="7"/>
          <dgm:dir/>
          <dgm:resizeHandles val="exact"/>
        </dgm:presLayoutVars>
      </dgm:prSet>
      <dgm:spPr/>
    </dgm:pt>
    <dgm:pt modelId="{084E5BDB-AC11-4773-9EF8-D1A784887E8A}" type="pres">
      <dgm:prSet presAssocID="{C8DECB0E-272B-4047-A781-0C7995B083B3}" presName="wedge1" presStyleLbl="node1" presStyleIdx="0" presStyleCnt="3" custScaleX="118555" custScaleY="104428" custLinFactNeighborX="-2653" custLinFactNeighborY="-726"/>
      <dgm:spPr/>
    </dgm:pt>
    <dgm:pt modelId="{B1AA8042-B9ED-4F33-B057-FC63C009476C}" type="pres">
      <dgm:prSet presAssocID="{C8DECB0E-272B-4047-A781-0C7995B083B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C2BA343-3940-44F5-A94E-DE1754110C95}" type="pres">
      <dgm:prSet presAssocID="{C8DECB0E-272B-4047-A781-0C7995B083B3}" presName="wedge2" presStyleLbl="node1" presStyleIdx="1" presStyleCnt="3" custScaleX="121455" custScaleY="112266"/>
      <dgm:spPr/>
    </dgm:pt>
    <dgm:pt modelId="{067BEB63-CD11-46E2-80E5-C832977D8C1F}" type="pres">
      <dgm:prSet presAssocID="{C8DECB0E-272B-4047-A781-0C7995B083B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6E4207D-BCD6-4615-B1E3-1FE82450E35D}" type="pres">
      <dgm:prSet presAssocID="{C8DECB0E-272B-4047-A781-0C7995B083B3}" presName="wedge3" presStyleLbl="node1" presStyleIdx="2" presStyleCnt="3" custScaleX="121455" custScaleY="111523" custLinFactNeighborX="-3025" custLinFactNeighborY="-1780"/>
      <dgm:spPr/>
    </dgm:pt>
    <dgm:pt modelId="{D7C5D964-D281-4CEE-A816-9606D9F37A97}" type="pres">
      <dgm:prSet presAssocID="{C8DECB0E-272B-4047-A781-0C7995B083B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7012489-DE57-45EE-B07F-1A7D590BDC8D}" type="presOf" srcId="{C8DECB0E-272B-4047-A781-0C7995B083B3}" destId="{8BB7F5AE-7485-4B9C-A015-318F72704854}" srcOrd="0" destOrd="0" presId="urn:microsoft.com/office/officeart/2005/8/layout/chart3"/>
    <dgm:cxn modelId="{CABBEF8C-323E-4A2C-9E72-4F99132DFB6B}" type="presOf" srcId="{99F35F71-AE1C-44E5-AC71-F2530179F81E}" destId="{D7C5D964-D281-4CEE-A816-9606D9F37A97}" srcOrd="1" destOrd="0" presId="urn:microsoft.com/office/officeart/2005/8/layout/chart3"/>
    <dgm:cxn modelId="{F0F5C68D-3B49-496A-90CE-745BE4E81ECE}" type="presOf" srcId="{2601E747-B0C2-48AC-A8B1-B2BD51B1F54E}" destId="{084E5BDB-AC11-4773-9EF8-D1A784887E8A}" srcOrd="0" destOrd="0" presId="urn:microsoft.com/office/officeart/2005/8/layout/chart3"/>
    <dgm:cxn modelId="{07A01094-9AAE-4FF0-AAF3-7FBF2F594B17}" srcId="{C8DECB0E-272B-4047-A781-0C7995B083B3}" destId="{FF0DE134-84A4-4B96-81CB-B977D85BF83F}" srcOrd="1" destOrd="0" parTransId="{872B9069-E622-4FE1-82A3-5FC8431CDD69}" sibTransId="{5F4B7409-3C29-4B66-BF9E-BE283CCF1EF5}"/>
    <dgm:cxn modelId="{54DF6094-BF2A-4053-896B-09EC8644669A}" type="presOf" srcId="{FF0DE134-84A4-4B96-81CB-B977D85BF83F}" destId="{067BEB63-CD11-46E2-80E5-C832977D8C1F}" srcOrd="1" destOrd="0" presId="urn:microsoft.com/office/officeart/2005/8/layout/chart3"/>
    <dgm:cxn modelId="{130DA9CA-550A-4AF0-B695-9345D6E82453}" type="presOf" srcId="{2601E747-B0C2-48AC-A8B1-B2BD51B1F54E}" destId="{B1AA8042-B9ED-4F33-B057-FC63C009476C}" srcOrd="1" destOrd="0" presId="urn:microsoft.com/office/officeart/2005/8/layout/chart3"/>
    <dgm:cxn modelId="{6C1414CF-43CA-433D-A95F-D703E08FBC98}" type="presOf" srcId="{99F35F71-AE1C-44E5-AC71-F2530179F81E}" destId="{D6E4207D-BCD6-4615-B1E3-1FE82450E35D}" srcOrd="0" destOrd="0" presId="urn:microsoft.com/office/officeart/2005/8/layout/chart3"/>
    <dgm:cxn modelId="{474AC8D3-6C72-40AF-9ACD-0230D3A71594}" type="presOf" srcId="{FF0DE134-84A4-4B96-81CB-B977D85BF83F}" destId="{9C2BA343-3940-44F5-A94E-DE1754110C95}" srcOrd="0" destOrd="0" presId="urn:microsoft.com/office/officeart/2005/8/layout/chart3"/>
    <dgm:cxn modelId="{9F7D88DF-C362-4FC5-98BC-77E390CC4E67}" srcId="{C8DECB0E-272B-4047-A781-0C7995B083B3}" destId="{99F35F71-AE1C-44E5-AC71-F2530179F81E}" srcOrd="2" destOrd="0" parTransId="{DB893789-826D-4645-9A1D-01518BDBCB36}" sibTransId="{5901A583-3C94-4BDA-8371-A6730E1106E5}"/>
    <dgm:cxn modelId="{A87835ED-D466-49C5-85C7-12DDD3A61BB9}" srcId="{C8DECB0E-272B-4047-A781-0C7995B083B3}" destId="{2601E747-B0C2-48AC-A8B1-B2BD51B1F54E}" srcOrd="0" destOrd="0" parTransId="{0E3C5350-5CEE-44C0-8895-36F6662519F5}" sibTransId="{EF6A403C-715E-4DF5-B725-5518D6383722}"/>
    <dgm:cxn modelId="{623D7CA3-F641-4E62-871A-42062368B8FA}" type="presParOf" srcId="{8BB7F5AE-7485-4B9C-A015-318F72704854}" destId="{084E5BDB-AC11-4773-9EF8-D1A784887E8A}" srcOrd="0" destOrd="0" presId="urn:microsoft.com/office/officeart/2005/8/layout/chart3"/>
    <dgm:cxn modelId="{216D2388-4723-4E84-8847-D266D8E4788E}" type="presParOf" srcId="{8BB7F5AE-7485-4B9C-A015-318F72704854}" destId="{B1AA8042-B9ED-4F33-B057-FC63C009476C}" srcOrd="1" destOrd="0" presId="urn:microsoft.com/office/officeart/2005/8/layout/chart3"/>
    <dgm:cxn modelId="{F2A8CA84-15A4-4420-95CF-725B5EAA419B}" type="presParOf" srcId="{8BB7F5AE-7485-4B9C-A015-318F72704854}" destId="{9C2BA343-3940-44F5-A94E-DE1754110C95}" srcOrd="2" destOrd="0" presId="urn:microsoft.com/office/officeart/2005/8/layout/chart3"/>
    <dgm:cxn modelId="{D319486C-5FD8-4D18-B635-7831654C9131}" type="presParOf" srcId="{8BB7F5AE-7485-4B9C-A015-318F72704854}" destId="{067BEB63-CD11-46E2-80E5-C832977D8C1F}" srcOrd="3" destOrd="0" presId="urn:microsoft.com/office/officeart/2005/8/layout/chart3"/>
    <dgm:cxn modelId="{EFB047A1-D5DC-40F0-83D1-385EF970093E}" type="presParOf" srcId="{8BB7F5AE-7485-4B9C-A015-318F72704854}" destId="{D6E4207D-BCD6-4615-B1E3-1FE82450E35D}" srcOrd="4" destOrd="0" presId="urn:microsoft.com/office/officeart/2005/8/layout/chart3"/>
    <dgm:cxn modelId="{F7D258C5-2806-499F-B310-8D1A30902F65}" type="presParOf" srcId="{8BB7F5AE-7485-4B9C-A015-318F72704854}" destId="{D7C5D964-D281-4CEE-A816-9606D9F37A9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A848D-231F-4311-A808-BEC351AFA2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FBAAA719-41FF-467B-8931-6C4A62219C5B}">
      <dgm:prSet phldrT="[Текст]"/>
      <dgm:spPr/>
      <dgm:t>
        <a:bodyPr/>
        <a:lstStyle/>
        <a:p>
          <a:r>
            <a:rPr lang="ru-RU" b="1" dirty="0"/>
            <a:t>Два </a:t>
          </a:r>
          <a:r>
            <a:rPr lang="ru-RU" b="1" dirty="0" err="1"/>
            <a:t>орієнтири</a:t>
          </a:r>
          <a:r>
            <a:rPr lang="ru-RU" b="1" dirty="0"/>
            <a:t> </a:t>
          </a:r>
          <a:r>
            <a:rPr lang="ru-RU" b="1" dirty="0" err="1"/>
            <a:t>супроводу</a:t>
          </a:r>
          <a:r>
            <a:rPr lang="ru-RU" b="1" dirty="0"/>
            <a:t> </a:t>
          </a:r>
          <a:r>
            <a:rPr lang="ru-RU" b="1" dirty="0" err="1"/>
            <a:t>мистецької</a:t>
          </a:r>
          <a:r>
            <a:rPr lang="ru-RU" b="1" dirty="0"/>
            <a:t> </a:t>
          </a:r>
          <a:r>
            <a:rPr lang="ru-RU" b="1" dirty="0" err="1"/>
            <a:t>діяльності</a:t>
          </a:r>
          <a:r>
            <a:rPr lang="ru-RU" b="1" dirty="0"/>
            <a:t> </a:t>
          </a:r>
          <a:r>
            <a:rPr lang="ru-RU" b="1" dirty="0" err="1"/>
            <a:t>дітей</a:t>
          </a:r>
          <a:r>
            <a:rPr lang="ru-RU" b="1" dirty="0"/>
            <a:t> </a:t>
          </a:r>
          <a:r>
            <a:rPr lang="ru-RU" b="1" dirty="0" err="1"/>
            <a:t>дошкільного</a:t>
          </a:r>
          <a:r>
            <a:rPr lang="ru-RU" b="1" dirty="0"/>
            <a:t> </a:t>
          </a:r>
          <a:r>
            <a:rPr lang="ru-RU" b="1" dirty="0" err="1"/>
            <a:t>віку</a:t>
          </a:r>
          <a:endParaRPr lang="uk-UA" b="1" dirty="0"/>
        </a:p>
      </dgm:t>
    </dgm:pt>
    <dgm:pt modelId="{90801384-7A2B-433D-AD10-34B8708ADBC0}" type="parTrans" cxnId="{3639B113-A0C7-4F99-8E85-087209DA75DC}">
      <dgm:prSet/>
      <dgm:spPr/>
      <dgm:t>
        <a:bodyPr/>
        <a:lstStyle/>
        <a:p>
          <a:endParaRPr lang="uk-UA"/>
        </a:p>
      </dgm:t>
    </dgm:pt>
    <dgm:pt modelId="{5BD7C8BA-E9EF-4A0F-B7C9-DDBD301EE306}" type="sibTrans" cxnId="{3639B113-A0C7-4F99-8E85-087209DA75DC}">
      <dgm:prSet/>
      <dgm:spPr/>
      <dgm:t>
        <a:bodyPr/>
        <a:lstStyle/>
        <a:p>
          <a:endParaRPr lang="uk-UA"/>
        </a:p>
      </dgm:t>
    </dgm:pt>
    <dgm:pt modelId="{A6EC5384-5BC1-420E-ADAB-6C5020B07408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b="1" dirty="0"/>
            <a:t>супровід-співробітництво</a:t>
          </a:r>
        </a:p>
      </dgm:t>
    </dgm:pt>
    <dgm:pt modelId="{245D0CD1-8496-4982-808C-559AED555DA5}" type="parTrans" cxnId="{77E15322-5AEE-44A6-A16A-5E71AEFDE214}">
      <dgm:prSet/>
      <dgm:spPr/>
      <dgm:t>
        <a:bodyPr/>
        <a:lstStyle/>
        <a:p>
          <a:endParaRPr lang="uk-UA"/>
        </a:p>
      </dgm:t>
    </dgm:pt>
    <dgm:pt modelId="{7C64FE70-E9AD-4330-80D2-73B0D118243E}" type="sibTrans" cxnId="{77E15322-5AEE-44A6-A16A-5E71AEFDE214}">
      <dgm:prSet/>
      <dgm:spPr/>
      <dgm:t>
        <a:bodyPr/>
        <a:lstStyle/>
        <a:p>
          <a:endParaRPr lang="uk-UA"/>
        </a:p>
      </dgm:t>
    </dgm:pt>
    <dgm:pt modelId="{D05A12CA-E4E2-4678-9D9C-1006AD968299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b="1" dirty="0"/>
            <a:t>супровід-ініціювання</a:t>
          </a:r>
        </a:p>
      </dgm:t>
    </dgm:pt>
    <dgm:pt modelId="{7E686908-635D-4A6E-BB59-A90B690217A4}" type="sibTrans" cxnId="{B3618DC7-6343-4B7D-B59F-4C090C724BBE}">
      <dgm:prSet/>
      <dgm:spPr/>
      <dgm:t>
        <a:bodyPr/>
        <a:lstStyle/>
        <a:p>
          <a:endParaRPr lang="uk-UA"/>
        </a:p>
      </dgm:t>
    </dgm:pt>
    <dgm:pt modelId="{FA7A3545-7456-4E3E-8B19-C18DBDB49B46}" type="parTrans" cxnId="{B3618DC7-6343-4B7D-B59F-4C090C724BBE}">
      <dgm:prSet/>
      <dgm:spPr/>
      <dgm:t>
        <a:bodyPr/>
        <a:lstStyle/>
        <a:p>
          <a:endParaRPr lang="uk-UA"/>
        </a:p>
      </dgm:t>
    </dgm:pt>
    <dgm:pt modelId="{88238ACD-809A-4F29-8502-E74F8E81A0BB}" type="pres">
      <dgm:prSet presAssocID="{D90A848D-231F-4311-A808-BEC351AFA2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786D84-7D66-4927-BBBC-DA317C02610F}" type="pres">
      <dgm:prSet presAssocID="{FBAAA719-41FF-467B-8931-6C4A62219C5B}" presName="root1" presStyleCnt="0"/>
      <dgm:spPr/>
    </dgm:pt>
    <dgm:pt modelId="{FA621FBD-5715-4140-871D-B1D642A79697}" type="pres">
      <dgm:prSet presAssocID="{FBAAA719-41FF-467B-8931-6C4A62219C5B}" presName="LevelOneTextNode" presStyleLbl="node0" presStyleIdx="0" presStyleCnt="1">
        <dgm:presLayoutVars>
          <dgm:chPref val="3"/>
        </dgm:presLayoutVars>
      </dgm:prSet>
      <dgm:spPr/>
    </dgm:pt>
    <dgm:pt modelId="{3B9F2962-8CDD-44F1-A99C-7C859137EA40}" type="pres">
      <dgm:prSet presAssocID="{FBAAA719-41FF-467B-8931-6C4A62219C5B}" presName="level2hierChild" presStyleCnt="0"/>
      <dgm:spPr/>
    </dgm:pt>
    <dgm:pt modelId="{95E72917-17AC-497B-98F5-E2404A1FB647}" type="pres">
      <dgm:prSet presAssocID="{245D0CD1-8496-4982-808C-559AED555DA5}" presName="conn2-1" presStyleLbl="parChTrans1D2" presStyleIdx="0" presStyleCnt="2"/>
      <dgm:spPr/>
    </dgm:pt>
    <dgm:pt modelId="{5AA022E9-E300-49CC-A34F-EE8C855376B5}" type="pres">
      <dgm:prSet presAssocID="{245D0CD1-8496-4982-808C-559AED555DA5}" presName="connTx" presStyleLbl="parChTrans1D2" presStyleIdx="0" presStyleCnt="2"/>
      <dgm:spPr/>
    </dgm:pt>
    <dgm:pt modelId="{77548B22-5C0D-4C40-B2B7-C2C490EF93EF}" type="pres">
      <dgm:prSet presAssocID="{A6EC5384-5BC1-420E-ADAB-6C5020B07408}" presName="root2" presStyleCnt="0"/>
      <dgm:spPr/>
    </dgm:pt>
    <dgm:pt modelId="{AF7870A4-A467-4473-BAF1-C829B1BE8BA0}" type="pres">
      <dgm:prSet presAssocID="{A6EC5384-5BC1-420E-ADAB-6C5020B07408}" presName="LevelTwoTextNode" presStyleLbl="node2" presStyleIdx="0" presStyleCnt="2" custScaleX="122709" custScaleY="167398">
        <dgm:presLayoutVars>
          <dgm:chPref val="3"/>
        </dgm:presLayoutVars>
      </dgm:prSet>
      <dgm:spPr/>
    </dgm:pt>
    <dgm:pt modelId="{554A92D1-72A8-4EDD-8634-4F5CC186DA1B}" type="pres">
      <dgm:prSet presAssocID="{A6EC5384-5BC1-420E-ADAB-6C5020B07408}" presName="level3hierChild" presStyleCnt="0"/>
      <dgm:spPr/>
    </dgm:pt>
    <dgm:pt modelId="{211D0610-22BA-4AB3-B119-F0609A7CB4A1}" type="pres">
      <dgm:prSet presAssocID="{FA7A3545-7456-4E3E-8B19-C18DBDB49B46}" presName="conn2-1" presStyleLbl="parChTrans1D2" presStyleIdx="1" presStyleCnt="2"/>
      <dgm:spPr/>
    </dgm:pt>
    <dgm:pt modelId="{060D4C6A-981D-4D22-83BD-B5B5DC700ACF}" type="pres">
      <dgm:prSet presAssocID="{FA7A3545-7456-4E3E-8B19-C18DBDB49B46}" presName="connTx" presStyleLbl="parChTrans1D2" presStyleIdx="1" presStyleCnt="2"/>
      <dgm:spPr/>
    </dgm:pt>
    <dgm:pt modelId="{90AE734C-BD9B-4D3E-8CFB-A54987A4EBDF}" type="pres">
      <dgm:prSet presAssocID="{D05A12CA-E4E2-4678-9D9C-1006AD968299}" presName="root2" presStyleCnt="0"/>
      <dgm:spPr/>
    </dgm:pt>
    <dgm:pt modelId="{CAB17CA8-86DB-40A6-AB52-7689DB761C60}" type="pres">
      <dgm:prSet presAssocID="{D05A12CA-E4E2-4678-9D9C-1006AD968299}" presName="LevelTwoTextNode" presStyleLbl="node2" presStyleIdx="1" presStyleCnt="2" custScaleX="122709" custScaleY="117210">
        <dgm:presLayoutVars>
          <dgm:chPref val="3"/>
        </dgm:presLayoutVars>
      </dgm:prSet>
      <dgm:spPr/>
    </dgm:pt>
    <dgm:pt modelId="{3129839C-F38C-4090-9CD2-956D08EDAC54}" type="pres">
      <dgm:prSet presAssocID="{D05A12CA-E4E2-4678-9D9C-1006AD968299}" presName="level3hierChild" presStyleCnt="0"/>
      <dgm:spPr/>
    </dgm:pt>
  </dgm:ptLst>
  <dgm:cxnLst>
    <dgm:cxn modelId="{3639B113-A0C7-4F99-8E85-087209DA75DC}" srcId="{D90A848D-231F-4311-A808-BEC351AFA20C}" destId="{FBAAA719-41FF-467B-8931-6C4A62219C5B}" srcOrd="0" destOrd="0" parTransId="{90801384-7A2B-433D-AD10-34B8708ADBC0}" sibTransId="{5BD7C8BA-E9EF-4A0F-B7C9-DDBD301EE306}"/>
    <dgm:cxn modelId="{8D2B9C15-A496-4F59-A7E8-ED49F63F4431}" type="presOf" srcId="{FA7A3545-7456-4E3E-8B19-C18DBDB49B46}" destId="{211D0610-22BA-4AB3-B119-F0609A7CB4A1}" srcOrd="0" destOrd="0" presId="urn:microsoft.com/office/officeart/2008/layout/HorizontalMultiLevelHierarchy"/>
    <dgm:cxn modelId="{77E15322-5AEE-44A6-A16A-5E71AEFDE214}" srcId="{FBAAA719-41FF-467B-8931-6C4A62219C5B}" destId="{A6EC5384-5BC1-420E-ADAB-6C5020B07408}" srcOrd="0" destOrd="0" parTransId="{245D0CD1-8496-4982-808C-559AED555DA5}" sibTransId="{7C64FE70-E9AD-4330-80D2-73B0D118243E}"/>
    <dgm:cxn modelId="{4E3F1C2B-0871-4CAA-B958-DC7E42EFB8DE}" type="presOf" srcId="{A6EC5384-5BC1-420E-ADAB-6C5020B07408}" destId="{AF7870A4-A467-4473-BAF1-C829B1BE8BA0}" srcOrd="0" destOrd="0" presId="urn:microsoft.com/office/officeart/2008/layout/HorizontalMultiLevelHierarchy"/>
    <dgm:cxn modelId="{B358F971-C83D-4EBD-8C91-61E43C5C2251}" type="presOf" srcId="{245D0CD1-8496-4982-808C-559AED555DA5}" destId="{5AA022E9-E300-49CC-A34F-EE8C855376B5}" srcOrd="1" destOrd="0" presId="urn:microsoft.com/office/officeart/2008/layout/HorizontalMultiLevelHierarchy"/>
    <dgm:cxn modelId="{AF47D087-CAA5-4181-91C7-52EB010FB0A2}" type="presOf" srcId="{D05A12CA-E4E2-4678-9D9C-1006AD968299}" destId="{CAB17CA8-86DB-40A6-AB52-7689DB761C60}" srcOrd="0" destOrd="0" presId="urn:microsoft.com/office/officeart/2008/layout/HorizontalMultiLevelHierarchy"/>
    <dgm:cxn modelId="{FF168288-B75D-4F72-8813-8A0D92316BAA}" type="presOf" srcId="{FA7A3545-7456-4E3E-8B19-C18DBDB49B46}" destId="{060D4C6A-981D-4D22-83BD-B5B5DC700ACF}" srcOrd="1" destOrd="0" presId="urn:microsoft.com/office/officeart/2008/layout/HorizontalMultiLevelHierarchy"/>
    <dgm:cxn modelId="{D1F5079A-623A-4611-8D9E-06C9CDF1D4B0}" type="presOf" srcId="{FBAAA719-41FF-467B-8931-6C4A62219C5B}" destId="{FA621FBD-5715-4140-871D-B1D642A79697}" srcOrd="0" destOrd="0" presId="urn:microsoft.com/office/officeart/2008/layout/HorizontalMultiLevelHierarchy"/>
    <dgm:cxn modelId="{B3618DC7-6343-4B7D-B59F-4C090C724BBE}" srcId="{FBAAA719-41FF-467B-8931-6C4A62219C5B}" destId="{D05A12CA-E4E2-4678-9D9C-1006AD968299}" srcOrd="1" destOrd="0" parTransId="{FA7A3545-7456-4E3E-8B19-C18DBDB49B46}" sibTransId="{7E686908-635D-4A6E-BB59-A90B690217A4}"/>
    <dgm:cxn modelId="{155642E1-9C3B-4DCF-AC07-A413593C52DA}" type="presOf" srcId="{D90A848D-231F-4311-A808-BEC351AFA20C}" destId="{88238ACD-809A-4F29-8502-E74F8E81A0BB}" srcOrd="0" destOrd="0" presId="urn:microsoft.com/office/officeart/2008/layout/HorizontalMultiLevelHierarchy"/>
    <dgm:cxn modelId="{2D2760E6-83A0-4B0B-9CFE-2B0646E20E82}" type="presOf" srcId="{245D0CD1-8496-4982-808C-559AED555DA5}" destId="{95E72917-17AC-497B-98F5-E2404A1FB647}" srcOrd="0" destOrd="0" presId="urn:microsoft.com/office/officeart/2008/layout/HorizontalMultiLevelHierarchy"/>
    <dgm:cxn modelId="{CB43263A-AEEC-423E-ACAD-8F86149474C6}" type="presParOf" srcId="{88238ACD-809A-4F29-8502-E74F8E81A0BB}" destId="{2B786D84-7D66-4927-BBBC-DA317C02610F}" srcOrd="0" destOrd="0" presId="urn:microsoft.com/office/officeart/2008/layout/HorizontalMultiLevelHierarchy"/>
    <dgm:cxn modelId="{72C9F405-434C-4B71-A060-CC594A41AFC9}" type="presParOf" srcId="{2B786D84-7D66-4927-BBBC-DA317C02610F}" destId="{FA621FBD-5715-4140-871D-B1D642A79697}" srcOrd="0" destOrd="0" presId="urn:microsoft.com/office/officeart/2008/layout/HorizontalMultiLevelHierarchy"/>
    <dgm:cxn modelId="{EAA2E9E1-B1D8-4967-8301-ECCF2C1395A0}" type="presParOf" srcId="{2B786D84-7D66-4927-BBBC-DA317C02610F}" destId="{3B9F2962-8CDD-44F1-A99C-7C859137EA40}" srcOrd="1" destOrd="0" presId="urn:microsoft.com/office/officeart/2008/layout/HorizontalMultiLevelHierarchy"/>
    <dgm:cxn modelId="{A1001EBA-6502-41A6-A71C-AB4273CAFAEF}" type="presParOf" srcId="{3B9F2962-8CDD-44F1-A99C-7C859137EA40}" destId="{95E72917-17AC-497B-98F5-E2404A1FB647}" srcOrd="0" destOrd="0" presId="urn:microsoft.com/office/officeart/2008/layout/HorizontalMultiLevelHierarchy"/>
    <dgm:cxn modelId="{74BD8832-5C15-4D09-80ED-2852B0EE32E5}" type="presParOf" srcId="{95E72917-17AC-497B-98F5-E2404A1FB647}" destId="{5AA022E9-E300-49CC-A34F-EE8C855376B5}" srcOrd="0" destOrd="0" presId="urn:microsoft.com/office/officeart/2008/layout/HorizontalMultiLevelHierarchy"/>
    <dgm:cxn modelId="{1A4EA35F-41FA-46B5-AA8E-2647C6F05E18}" type="presParOf" srcId="{3B9F2962-8CDD-44F1-A99C-7C859137EA40}" destId="{77548B22-5C0D-4C40-B2B7-C2C490EF93EF}" srcOrd="1" destOrd="0" presId="urn:microsoft.com/office/officeart/2008/layout/HorizontalMultiLevelHierarchy"/>
    <dgm:cxn modelId="{DF8EDE5D-2981-4842-9C59-422B73F7022B}" type="presParOf" srcId="{77548B22-5C0D-4C40-B2B7-C2C490EF93EF}" destId="{AF7870A4-A467-4473-BAF1-C829B1BE8BA0}" srcOrd="0" destOrd="0" presId="urn:microsoft.com/office/officeart/2008/layout/HorizontalMultiLevelHierarchy"/>
    <dgm:cxn modelId="{0C7E3973-8BD7-4EBA-9600-BB9BA5B91CA9}" type="presParOf" srcId="{77548B22-5C0D-4C40-B2B7-C2C490EF93EF}" destId="{554A92D1-72A8-4EDD-8634-4F5CC186DA1B}" srcOrd="1" destOrd="0" presId="urn:microsoft.com/office/officeart/2008/layout/HorizontalMultiLevelHierarchy"/>
    <dgm:cxn modelId="{06215F52-CA95-4D91-A479-05E6E696E128}" type="presParOf" srcId="{3B9F2962-8CDD-44F1-A99C-7C859137EA40}" destId="{211D0610-22BA-4AB3-B119-F0609A7CB4A1}" srcOrd="2" destOrd="0" presId="urn:microsoft.com/office/officeart/2008/layout/HorizontalMultiLevelHierarchy"/>
    <dgm:cxn modelId="{3E919278-451B-4F9E-B47D-8AB05C5CEFB5}" type="presParOf" srcId="{211D0610-22BA-4AB3-B119-F0609A7CB4A1}" destId="{060D4C6A-981D-4D22-83BD-B5B5DC700ACF}" srcOrd="0" destOrd="0" presId="urn:microsoft.com/office/officeart/2008/layout/HorizontalMultiLevelHierarchy"/>
    <dgm:cxn modelId="{BC9EEB10-AB69-4CAA-984F-FA5E96C680C3}" type="presParOf" srcId="{3B9F2962-8CDD-44F1-A99C-7C859137EA40}" destId="{90AE734C-BD9B-4D3E-8CFB-A54987A4EBDF}" srcOrd="3" destOrd="0" presId="urn:microsoft.com/office/officeart/2008/layout/HorizontalMultiLevelHierarchy"/>
    <dgm:cxn modelId="{D87F7CF6-5F0F-41B5-ADF6-02D82DACD04C}" type="presParOf" srcId="{90AE734C-BD9B-4D3E-8CFB-A54987A4EBDF}" destId="{CAB17CA8-86DB-40A6-AB52-7689DB761C60}" srcOrd="0" destOrd="0" presId="urn:microsoft.com/office/officeart/2008/layout/HorizontalMultiLevelHierarchy"/>
    <dgm:cxn modelId="{9A1232A8-13F1-4866-83F9-4385146B2BFA}" type="presParOf" srcId="{90AE734C-BD9B-4D3E-8CFB-A54987A4EBDF}" destId="{3129839C-F38C-4090-9CD2-956D08EDAC5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0A235-F3F0-48B3-85A7-5BAF13D1E7C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DF0D7EE-0D53-4FB4-A2A4-1612DE41A84C}">
      <dgm:prSet phldrT="[Текст]" custT="1"/>
      <dgm:spPr/>
      <dgm:t>
        <a:bodyPr/>
        <a:lstStyle/>
        <a:p>
          <a:r>
            <a:rPr lang="ru-RU" sz="2400" b="1" dirty="0" err="1"/>
            <a:t>Спільне</a:t>
          </a:r>
          <a:r>
            <a:rPr lang="ru-RU" sz="2400" b="1" dirty="0"/>
            <a:t> </a:t>
          </a:r>
          <a:r>
            <a:rPr lang="ru-RU" sz="2400" b="1" dirty="0" err="1"/>
            <a:t>планування</a:t>
          </a:r>
          <a:r>
            <a:rPr lang="ru-RU" sz="2400" b="1" dirty="0"/>
            <a:t> </a:t>
          </a:r>
          <a:r>
            <a:rPr lang="ru-RU" sz="2400" b="1" dirty="0" err="1"/>
            <a:t>мистецької</a:t>
          </a:r>
          <a:r>
            <a:rPr lang="ru-RU" sz="2400" b="1" dirty="0"/>
            <a:t> </a:t>
          </a:r>
          <a:r>
            <a:rPr lang="ru-RU" sz="2400" b="1" dirty="0" err="1"/>
            <a:t>діяльності</a:t>
          </a:r>
          <a:r>
            <a:rPr lang="ru-RU" sz="2400" b="1" dirty="0"/>
            <a:t> </a:t>
          </a:r>
          <a:r>
            <a:rPr lang="ru-RU" sz="2400" b="1" dirty="0" err="1"/>
            <a:t>дитиною</a:t>
          </a:r>
          <a:r>
            <a:rPr lang="ru-RU" sz="2400" b="1" dirty="0"/>
            <a:t> та </a:t>
          </a:r>
          <a:r>
            <a:rPr lang="ru-RU" sz="2400" b="1" dirty="0" err="1"/>
            <a:t>дорослим</a:t>
          </a:r>
          <a:r>
            <a:rPr lang="ru-RU" sz="2400" b="1" dirty="0"/>
            <a:t>:</a:t>
          </a:r>
          <a:endParaRPr lang="uk-UA" sz="2400" b="1" dirty="0"/>
        </a:p>
      </dgm:t>
    </dgm:pt>
    <dgm:pt modelId="{378FC1FA-FAB0-4C55-903F-B3BB702044FD}" type="parTrans" cxnId="{B5E5BA46-9534-43FA-BB08-25C98B05EADF}">
      <dgm:prSet/>
      <dgm:spPr/>
      <dgm:t>
        <a:bodyPr/>
        <a:lstStyle/>
        <a:p>
          <a:endParaRPr lang="uk-UA"/>
        </a:p>
      </dgm:t>
    </dgm:pt>
    <dgm:pt modelId="{C3877607-4687-4239-86A5-FD2273BCE67B}" type="sibTrans" cxnId="{B5E5BA46-9534-43FA-BB08-25C98B05EADF}">
      <dgm:prSet/>
      <dgm:spPr/>
      <dgm:t>
        <a:bodyPr/>
        <a:lstStyle/>
        <a:p>
          <a:endParaRPr lang="uk-UA"/>
        </a:p>
      </dgm:t>
    </dgm:pt>
    <dgm:pt modelId="{67954FDE-FBE8-4C92-A614-72C30A3836FB}">
      <dgm:prSet custT="1"/>
      <dgm:spPr/>
      <dgm:t>
        <a:bodyPr/>
        <a:lstStyle/>
        <a:p>
          <a:r>
            <a:rPr lang="ru-RU" sz="2400" dirty="0" err="1"/>
            <a:t>пошуки</a:t>
          </a:r>
          <a:r>
            <a:rPr lang="ru-RU" sz="2400" dirty="0"/>
            <a:t> </a:t>
          </a:r>
          <a:r>
            <a:rPr lang="ru-RU" sz="2400" dirty="0" err="1"/>
            <a:t>шляхів</a:t>
          </a:r>
          <a:r>
            <a:rPr lang="ru-RU" sz="2400" dirty="0"/>
            <a:t> </a:t>
          </a:r>
          <a:r>
            <a:rPr lang="ru-RU" sz="2400" dirty="0" err="1"/>
            <a:t>реалізації</a:t>
          </a:r>
          <a:r>
            <a:rPr lang="ru-RU" sz="2400" dirty="0"/>
            <a:t> </a:t>
          </a:r>
          <a:r>
            <a:rPr lang="ru-RU" sz="2400" dirty="0" err="1"/>
            <a:t>творчого</a:t>
          </a:r>
          <a:r>
            <a:rPr lang="ru-RU" sz="2400" dirty="0"/>
            <a:t> </a:t>
          </a:r>
          <a:r>
            <a:rPr lang="ru-RU" sz="2400" dirty="0" err="1"/>
            <a:t>задуму</a:t>
          </a:r>
          <a:endParaRPr lang="uk-UA" sz="2400" dirty="0"/>
        </a:p>
      </dgm:t>
    </dgm:pt>
    <dgm:pt modelId="{7656FC19-6856-4DDD-B069-54477A316B25}" type="parTrans" cxnId="{2ACC8D61-DD06-4298-B64F-DC9109191F93}">
      <dgm:prSet/>
      <dgm:spPr/>
      <dgm:t>
        <a:bodyPr/>
        <a:lstStyle/>
        <a:p>
          <a:endParaRPr lang="uk-UA"/>
        </a:p>
      </dgm:t>
    </dgm:pt>
    <dgm:pt modelId="{892A7507-B8D8-4727-854D-D2DDAEEAEEA4}" type="sibTrans" cxnId="{2ACC8D61-DD06-4298-B64F-DC9109191F93}">
      <dgm:prSet/>
      <dgm:spPr/>
      <dgm:t>
        <a:bodyPr/>
        <a:lstStyle/>
        <a:p>
          <a:endParaRPr lang="uk-UA"/>
        </a:p>
      </dgm:t>
    </dgm:pt>
    <dgm:pt modelId="{FB4F0F6C-37D3-4FCA-BBC3-DF1469879E44}">
      <dgm:prSet custT="1"/>
      <dgm:spPr/>
      <dgm:t>
        <a:bodyPr/>
        <a:lstStyle/>
        <a:p>
          <a:r>
            <a:rPr lang="uk-UA" sz="2400" dirty="0"/>
            <a:t>співтворчість, рефлексія</a:t>
          </a:r>
        </a:p>
      </dgm:t>
    </dgm:pt>
    <dgm:pt modelId="{47D3A025-F603-4A05-83C8-7EC4C7E5BD1A}" type="parTrans" cxnId="{3A46810B-3774-4BCC-BEDF-E177C68E2657}">
      <dgm:prSet/>
      <dgm:spPr/>
      <dgm:t>
        <a:bodyPr/>
        <a:lstStyle/>
        <a:p>
          <a:endParaRPr lang="uk-UA"/>
        </a:p>
      </dgm:t>
    </dgm:pt>
    <dgm:pt modelId="{EA495A3F-4757-4DBF-B14D-9798B274362B}" type="sibTrans" cxnId="{3A46810B-3774-4BCC-BEDF-E177C68E2657}">
      <dgm:prSet/>
      <dgm:spPr/>
      <dgm:t>
        <a:bodyPr/>
        <a:lstStyle/>
        <a:p>
          <a:endParaRPr lang="uk-UA"/>
        </a:p>
      </dgm:t>
    </dgm:pt>
    <dgm:pt modelId="{3B02FAF4-1515-4A5A-BECE-D758FACAA52E}" type="pres">
      <dgm:prSet presAssocID="{0A40A235-F3F0-48B3-85A7-5BAF13D1E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B54937-7704-4E55-8222-0B5CBCC02433}" type="pres">
      <dgm:prSet presAssocID="{6DF0D7EE-0D53-4FB4-A2A4-1612DE41A84C}" presName="hierRoot1" presStyleCnt="0"/>
      <dgm:spPr/>
    </dgm:pt>
    <dgm:pt modelId="{A1AF6800-6F70-48DD-ACAF-1F8D794E5F24}" type="pres">
      <dgm:prSet presAssocID="{6DF0D7EE-0D53-4FB4-A2A4-1612DE41A84C}" presName="composite" presStyleCnt="0"/>
      <dgm:spPr/>
    </dgm:pt>
    <dgm:pt modelId="{F76E0284-14CE-4B08-926D-CCE0201F9149}" type="pres">
      <dgm:prSet presAssocID="{6DF0D7EE-0D53-4FB4-A2A4-1612DE41A84C}" presName="background" presStyleLbl="node0" presStyleIdx="0" presStyleCnt="1"/>
      <dgm:spPr/>
    </dgm:pt>
    <dgm:pt modelId="{B63FD427-F0BD-4A7F-AB80-66C419144F51}" type="pres">
      <dgm:prSet presAssocID="{6DF0D7EE-0D53-4FB4-A2A4-1612DE41A84C}" presName="text" presStyleLbl="fgAcc0" presStyleIdx="0" presStyleCnt="1" custScaleX="114801">
        <dgm:presLayoutVars>
          <dgm:chPref val="3"/>
        </dgm:presLayoutVars>
      </dgm:prSet>
      <dgm:spPr/>
    </dgm:pt>
    <dgm:pt modelId="{33A1FD30-FFEB-4FFB-ACC7-018F8A07F659}" type="pres">
      <dgm:prSet presAssocID="{6DF0D7EE-0D53-4FB4-A2A4-1612DE41A84C}" presName="hierChild2" presStyleCnt="0"/>
      <dgm:spPr/>
    </dgm:pt>
    <dgm:pt modelId="{ED291151-502F-4085-81D0-60E768EBB113}" type="pres">
      <dgm:prSet presAssocID="{47D3A025-F603-4A05-83C8-7EC4C7E5BD1A}" presName="Name10" presStyleLbl="parChTrans1D2" presStyleIdx="0" presStyleCnt="2"/>
      <dgm:spPr/>
    </dgm:pt>
    <dgm:pt modelId="{2192DEB4-BFD1-4138-B830-5E9F8E6B0F31}" type="pres">
      <dgm:prSet presAssocID="{FB4F0F6C-37D3-4FCA-BBC3-DF1469879E44}" presName="hierRoot2" presStyleCnt="0"/>
      <dgm:spPr/>
    </dgm:pt>
    <dgm:pt modelId="{E9E549AE-2ABD-4456-9B4B-620F1915CF1C}" type="pres">
      <dgm:prSet presAssocID="{FB4F0F6C-37D3-4FCA-BBC3-DF1469879E44}" presName="composite2" presStyleCnt="0"/>
      <dgm:spPr/>
    </dgm:pt>
    <dgm:pt modelId="{B44AC8BD-5E24-4567-BA24-7D28A712172B}" type="pres">
      <dgm:prSet presAssocID="{FB4F0F6C-37D3-4FCA-BBC3-DF1469879E44}" presName="background2" presStyleLbl="node2" presStyleIdx="0" presStyleCnt="2"/>
      <dgm:spPr/>
    </dgm:pt>
    <dgm:pt modelId="{BFA2271A-3EBC-4B8B-9AF1-B04916BBE69F}" type="pres">
      <dgm:prSet presAssocID="{FB4F0F6C-37D3-4FCA-BBC3-DF1469879E44}" presName="text2" presStyleLbl="fgAcc2" presStyleIdx="0" presStyleCnt="2">
        <dgm:presLayoutVars>
          <dgm:chPref val="3"/>
        </dgm:presLayoutVars>
      </dgm:prSet>
      <dgm:spPr/>
    </dgm:pt>
    <dgm:pt modelId="{F3731605-1A98-4DA9-8726-42ED5EBAED57}" type="pres">
      <dgm:prSet presAssocID="{FB4F0F6C-37D3-4FCA-BBC3-DF1469879E44}" presName="hierChild3" presStyleCnt="0"/>
      <dgm:spPr/>
    </dgm:pt>
    <dgm:pt modelId="{2C0909EC-895C-4E3D-BA65-53B7EC9DED61}" type="pres">
      <dgm:prSet presAssocID="{7656FC19-6856-4DDD-B069-54477A316B25}" presName="Name10" presStyleLbl="parChTrans1D2" presStyleIdx="1" presStyleCnt="2"/>
      <dgm:spPr/>
    </dgm:pt>
    <dgm:pt modelId="{9E4863C7-88BD-4704-AC77-EAF37D5961DE}" type="pres">
      <dgm:prSet presAssocID="{67954FDE-FBE8-4C92-A614-72C30A3836FB}" presName="hierRoot2" presStyleCnt="0"/>
      <dgm:spPr/>
    </dgm:pt>
    <dgm:pt modelId="{983AC195-40B3-42E8-B63B-AB8847A81431}" type="pres">
      <dgm:prSet presAssocID="{67954FDE-FBE8-4C92-A614-72C30A3836FB}" presName="composite2" presStyleCnt="0"/>
      <dgm:spPr/>
    </dgm:pt>
    <dgm:pt modelId="{D3CDA545-8159-46EB-9B96-A86DAF3327EF}" type="pres">
      <dgm:prSet presAssocID="{67954FDE-FBE8-4C92-A614-72C30A3836FB}" presName="background2" presStyleLbl="node2" presStyleIdx="1" presStyleCnt="2"/>
      <dgm:spPr/>
    </dgm:pt>
    <dgm:pt modelId="{14C067B8-12D5-431A-ABED-40D4B0D7980F}" type="pres">
      <dgm:prSet presAssocID="{67954FDE-FBE8-4C92-A614-72C30A3836FB}" presName="text2" presStyleLbl="fgAcc2" presStyleIdx="1" presStyleCnt="2">
        <dgm:presLayoutVars>
          <dgm:chPref val="3"/>
        </dgm:presLayoutVars>
      </dgm:prSet>
      <dgm:spPr/>
    </dgm:pt>
    <dgm:pt modelId="{EBD905B8-A870-4F12-88BB-025772E7517F}" type="pres">
      <dgm:prSet presAssocID="{67954FDE-FBE8-4C92-A614-72C30A3836FB}" presName="hierChild3" presStyleCnt="0"/>
      <dgm:spPr/>
    </dgm:pt>
  </dgm:ptLst>
  <dgm:cxnLst>
    <dgm:cxn modelId="{3A46810B-3774-4BCC-BEDF-E177C68E2657}" srcId="{6DF0D7EE-0D53-4FB4-A2A4-1612DE41A84C}" destId="{FB4F0F6C-37D3-4FCA-BBC3-DF1469879E44}" srcOrd="0" destOrd="0" parTransId="{47D3A025-F603-4A05-83C8-7EC4C7E5BD1A}" sibTransId="{EA495A3F-4757-4DBF-B14D-9798B274362B}"/>
    <dgm:cxn modelId="{25D8941C-2128-4F4F-89E4-5A50EB7CF402}" type="presOf" srcId="{7656FC19-6856-4DDD-B069-54477A316B25}" destId="{2C0909EC-895C-4E3D-BA65-53B7EC9DED61}" srcOrd="0" destOrd="0" presId="urn:microsoft.com/office/officeart/2005/8/layout/hierarchy1"/>
    <dgm:cxn modelId="{3C57BC5F-ECA9-4C73-B556-85127EB50920}" type="presOf" srcId="{67954FDE-FBE8-4C92-A614-72C30A3836FB}" destId="{14C067B8-12D5-431A-ABED-40D4B0D7980F}" srcOrd="0" destOrd="0" presId="urn:microsoft.com/office/officeart/2005/8/layout/hierarchy1"/>
    <dgm:cxn modelId="{2ACC8D61-DD06-4298-B64F-DC9109191F93}" srcId="{6DF0D7EE-0D53-4FB4-A2A4-1612DE41A84C}" destId="{67954FDE-FBE8-4C92-A614-72C30A3836FB}" srcOrd="1" destOrd="0" parTransId="{7656FC19-6856-4DDD-B069-54477A316B25}" sibTransId="{892A7507-B8D8-4727-854D-D2DDAEEAEEA4}"/>
    <dgm:cxn modelId="{B5E5BA46-9534-43FA-BB08-25C98B05EADF}" srcId="{0A40A235-F3F0-48B3-85A7-5BAF13D1E7CF}" destId="{6DF0D7EE-0D53-4FB4-A2A4-1612DE41A84C}" srcOrd="0" destOrd="0" parTransId="{378FC1FA-FAB0-4C55-903F-B3BB702044FD}" sibTransId="{C3877607-4687-4239-86A5-FD2273BCE67B}"/>
    <dgm:cxn modelId="{57F87E4E-4143-41F2-AE09-7D784FC1B224}" type="presOf" srcId="{6DF0D7EE-0D53-4FB4-A2A4-1612DE41A84C}" destId="{B63FD427-F0BD-4A7F-AB80-66C419144F51}" srcOrd="0" destOrd="0" presId="urn:microsoft.com/office/officeart/2005/8/layout/hierarchy1"/>
    <dgm:cxn modelId="{5902FA85-F05D-4B73-A09F-51430A8DCC0B}" type="presOf" srcId="{FB4F0F6C-37D3-4FCA-BBC3-DF1469879E44}" destId="{BFA2271A-3EBC-4B8B-9AF1-B04916BBE69F}" srcOrd="0" destOrd="0" presId="urn:microsoft.com/office/officeart/2005/8/layout/hierarchy1"/>
    <dgm:cxn modelId="{4F3F9CC3-2864-4F61-98C9-53B3615D6343}" type="presOf" srcId="{47D3A025-F603-4A05-83C8-7EC4C7E5BD1A}" destId="{ED291151-502F-4085-81D0-60E768EBB113}" srcOrd="0" destOrd="0" presId="urn:microsoft.com/office/officeart/2005/8/layout/hierarchy1"/>
    <dgm:cxn modelId="{99BF9FE7-AC5C-4FDC-A3FB-91D0CEE47EBD}" type="presOf" srcId="{0A40A235-F3F0-48B3-85A7-5BAF13D1E7CF}" destId="{3B02FAF4-1515-4A5A-BECE-D758FACAA52E}" srcOrd="0" destOrd="0" presId="urn:microsoft.com/office/officeart/2005/8/layout/hierarchy1"/>
    <dgm:cxn modelId="{39C4961B-6EAC-4B65-A317-18DDF966FC0F}" type="presParOf" srcId="{3B02FAF4-1515-4A5A-BECE-D758FACAA52E}" destId="{B1B54937-7704-4E55-8222-0B5CBCC02433}" srcOrd="0" destOrd="0" presId="urn:microsoft.com/office/officeart/2005/8/layout/hierarchy1"/>
    <dgm:cxn modelId="{888D3BAE-F53A-4B25-9337-817D87906CCC}" type="presParOf" srcId="{B1B54937-7704-4E55-8222-0B5CBCC02433}" destId="{A1AF6800-6F70-48DD-ACAF-1F8D794E5F24}" srcOrd="0" destOrd="0" presId="urn:microsoft.com/office/officeart/2005/8/layout/hierarchy1"/>
    <dgm:cxn modelId="{ECF53986-9105-46DE-B0D0-E8DED0FC8B3E}" type="presParOf" srcId="{A1AF6800-6F70-48DD-ACAF-1F8D794E5F24}" destId="{F76E0284-14CE-4B08-926D-CCE0201F9149}" srcOrd="0" destOrd="0" presId="urn:microsoft.com/office/officeart/2005/8/layout/hierarchy1"/>
    <dgm:cxn modelId="{2FDF5017-34E2-4E4C-9A8B-425803F4EE64}" type="presParOf" srcId="{A1AF6800-6F70-48DD-ACAF-1F8D794E5F24}" destId="{B63FD427-F0BD-4A7F-AB80-66C419144F51}" srcOrd="1" destOrd="0" presId="urn:microsoft.com/office/officeart/2005/8/layout/hierarchy1"/>
    <dgm:cxn modelId="{91A38AB0-62C6-4313-B69E-9EDB071AAD1A}" type="presParOf" srcId="{B1B54937-7704-4E55-8222-0B5CBCC02433}" destId="{33A1FD30-FFEB-4FFB-ACC7-018F8A07F659}" srcOrd="1" destOrd="0" presId="urn:microsoft.com/office/officeart/2005/8/layout/hierarchy1"/>
    <dgm:cxn modelId="{2DB07B32-144A-4B7F-8592-56915D52715B}" type="presParOf" srcId="{33A1FD30-FFEB-4FFB-ACC7-018F8A07F659}" destId="{ED291151-502F-4085-81D0-60E768EBB113}" srcOrd="0" destOrd="0" presId="urn:microsoft.com/office/officeart/2005/8/layout/hierarchy1"/>
    <dgm:cxn modelId="{C10544F8-AEEA-4DFD-BDBD-F24015F499EA}" type="presParOf" srcId="{33A1FD30-FFEB-4FFB-ACC7-018F8A07F659}" destId="{2192DEB4-BFD1-4138-B830-5E9F8E6B0F31}" srcOrd="1" destOrd="0" presId="urn:microsoft.com/office/officeart/2005/8/layout/hierarchy1"/>
    <dgm:cxn modelId="{CF33070D-948F-4A7B-BD06-DEB86E90ABAD}" type="presParOf" srcId="{2192DEB4-BFD1-4138-B830-5E9F8E6B0F31}" destId="{E9E549AE-2ABD-4456-9B4B-620F1915CF1C}" srcOrd="0" destOrd="0" presId="urn:microsoft.com/office/officeart/2005/8/layout/hierarchy1"/>
    <dgm:cxn modelId="{F9C79FC4-E2ED-4118-8276-0366342848A3}" type="presParOf" srcId="{E9E549AE-2ABD-4456-9B4B-620F1915CF1C}" destId="{B44AC8BD-5E24-4567-BA24-7D28A712172B}" srcOrd="0" destOrd="0" presId="urn:microsoft.com/office/officeart/2005/8/layout/hierarchy1"/>
    <dgm:cxn modelId="{192873BD-2640-4D12-ACF5-DB6E21F29D6F}" type="presParOf" srcId="{E9E549AE-2ABD-4456-9B4B-620F1915CF1C}" destId="{BFA2271A-3EBC-4B8B-9AF1-B04916BBE69F}" srcOrd="1" destOrd="0" presId="urn:microsoft.com/office/officeart/2005/8/layout/hierarchy1"/>
    <dgm:cxn modelId="{00E2F7B8-0A29-465C-9C38-B9F1D45F130B}" type="presParOf" srcId="{2192DEB4-BFD1-4138-B830-5E9F8E6B0F31}" destId="{F3731605-1A98-4DA9-8726-42ED5EBAED57}" srcOrd="1" destOrd="0" presId="urn:microsoft.com/office/officeart/2005/8/layout/hierarchy1"/>
    <dgm:cxn modelId="{CF1D3E97-E542-4357-8208-1AB9BD6BCDDD}" type="presParOf" srcId="{33A1FD30-FFEB-4FFB-ACC7-018F8A07F659}" destId="{2C0909EC-895C-4E3D-BA65-53B7EC9DED61}" srcOrd="2" destOrd="0" presId="urn:microsoft.com/office/officeart/2005/8/layout/hierarchy1"/>
    <dgm:cxn modelId="{84A3221D-53CB-4382-A0EB-38EF898D9B69}" type="presParOf" srcId="{33A1FD30-FFEB-4FFB-ACC7-018F8A07F659}" destId="{9E4863C7-88BD-4704-AC77-EAF37D5961DE}" srcOrd="3" destOrd="0" presId="urn:microsoft.com/office/officeart/2005/8/layout/hierarchy1"/>
    <dgm:cxn modelId="{B175F3D2-7058-4616-948C-7853D9039BDF}" type="presParOf" srcId="{9E4863C7-88BD-4704-AC77-EAF37D5961DE}" destId="{983AC195-40B3-42E8-B63B-AB8847A81431}" srcOrd="0" destOrd="0" presId="urn:microsoft.com/office/officeart/2005/8/layout/hierarchy1"/>
    <dgm:cxn modelId="{5FEDD070-BF5F-4CFA-AF26-A1B55E63671D}" type="presParOf" srcId="{983AC195-40B3-42E8-B63B-AB8847A81431}" destId="{D3CDA545-8159-46EB-9B96-A86DAF3327EF}" srcOrd="0" destOrd="0" presId="urn:microsoft.com/office/officeart/2005/8/layout/hierarchy1"/>
    <dgm:cxn modelId="{879D62E3-F6B1-4361-96F6-4656F40527F2}" type="presParOf" srcId="{983AC195-40B3-42E8-B63B-AB8847A81431}" destId="{14C067B8-12D5-431A-ABED-40D4B0D7980F}" srcOrd="1" destOrd="0" presId="urn:microsoft.com/office/officeart/2005/8/layout/hierarchy1"/>
    <dgm:cxn modelId="{8B14EAE5-7800-4D48-9819-4549ACC32433}" type="presParOf" srcId="{9E4863C7-88BD-4704-AC77-EAF37D5961DE}" destId="{EBD905B8-A870-4F12-88BB-025772E75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40A235-F3F0-48B3-85A7-5BAF13D1E7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DF0D7EE-0D53-4FB4-A2A4-1612DE41A84C}">
      <dgm:prSet phldrT="[Текст]" custT="1"/>
      <dgm:spPr/>
      <dgm:t>
        <a:bodyPr/>
        <a:lstStyle/>
        <a:p>
          <a:r>
            <a:rPr lang="ru-RU" sz="2400" b="1" dirty="0" err="1">
              <a:solidFill>
                <a:schemeClr val="accent4">
                  <a:lumMod val="50000"/>
                </a:schemeClr>
              </a:solidFill>
            </a:rPr>
            <a:t>Потребує</a:t>
          </a:r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4">
                  <a:lumMod val="50000"/>
                </a:schemeClr>
              </a:solidFill>
            </a:rPr>
            <a:t>спільного</a:t>
          </a:r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4">
                  <a:lumMod val="50000"/>
                </a:schemeClr>
              </a:solidFill>
            </a:rPr>
            <a:t>аналізу</a:t>
          </a:r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 умов для </a:t>
          </a:r>
          <a:r>
            <a:rPr lang="ru-RU" sz="2400" b="1" dirty="0" err="1">
              <a:solidFill>
                <a:schemeClr val="accent4">
                  <a:lumMod val="50000"/>
                </a:schemeClr>
              </a:solidFill>
            </a:rPr>
            <a:t>мистецької</a:t>
          </a:r>
          <a:r>
            <a:rPr lang="ru-RU" sz="24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4">
                  <a:lumMod val="50000"/>
                </a:schemeClr>
              </a:solidFill>
            </a:rPr>
            <a:t>діяльності</a:t>
          </a:r>
          <a:endParaRPr lang="uk-UA" sz="2400" b="1" dirty="0">
            <a:solidFill>
              <a:schemeClr val="accent4">
                <a:lumMod val="50000"/>
              </a:schemeClr>
            </a:solidFill>
          </a:endParaRPr>
        </a:p>
      </dgm:t>
    </dgm:pt>
    <dgm:pt modelId="{378FC1FA-FAB0-4C55-903F-B3BB702044FD}" type="parTrans" cxnId="{B5E5BA46-9534-43FA-BB08-25C98B05EADF}">
      <dgm:prSet/>
      <dgm:spPr/>
      <dgm:t>
        <a:bodyPr/>
        <a:lstStyle/>
        <a:p>
          <a:endParaRPr lang="uk-UA"/>
        </a:p>
      </dgm:t>
    </dgm:pt>
    <dgm:pt modelId="{C3877607-4687-4239-86A5-FD2273BCE67B}" type="sibTrans" cxnId="{B5E5BA46-9534-43FA-BB08-25C98B05EADF}">
      <dgm:prSet/>
      <dgm:spPr/>
      <dgm:t>
        <a:bodyPr/>
        <a:lstStyle/>
        <a:p>
          <a:endParaRPr lang="uk-UA"/>
        </a:p>
      </dgm:t>
    </dgm:pt>
    <dgm:pt modelId="{3B02FAF4-1515-4A5A-BECE-D758FACAA52E}" type="pres">
      <dgm:prSet presAssocID="{0A40A235-F3F0-48B3-85A7-5BAF13D1E7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B54937-7704-4E55-8222-0B5CBCC02433}" type="pres">
      <dgm:prSet presAssocID="{6DF0D7EE-0D53-4FB4-A2A4-1612DE41A84C}" presName="hierRoot1" presStyleCnt="0"/>
      <dgm:spPr/>
    </dgm:pt>
    <dgm:pt modelId="{A1AF6800-6F70-48DD-ACAF-1F8D794E5F24}" type="pres">
      <dgm:prSet presAssocID="{6DF0D7EE-0D53-4FB4-A2A4-1612DE41A84C}" presName="composite" presStyleCnt="0"/>
      <dgm:spPr/>
    </dgm:pt>
    <dgm:pt modelId="{F76E0284-14CE-4B08-926D-CCE0201F9149}" type="pres">
      <dgm:prSet presAssocID="{6DF0D7EE-0D53-4FB4-A2A4-1612DE41A84C}" presName="background" presStyleLbl="node0" presStyleIdx="0" presStyleCnt="1"/>
      <dgm:spPr/>
    </dgm:pt>
    <dgm:pt modelId="{B63FD427-F0BD-4A7F-AB80-66C419144F51}" type="pres">
      <dgm:prSet presAssocID="{6DF0D7EE-0D53-4FB4-A2A4-1612DE41A84C}" presName="text" presStyleLbl="fgAcc0" presStyleIdx="0" presStyleCnt="1" custScaleX="114801" custLinFactNeighborX="-1556" custLinFactNeighborY="-5073">
        <dgm:presLayoutVars>
          <dgm:chPref val="3"/>
        </dgm:presLayoutVars>
      </dgm:prSet>
      <dgm:spPr/>
    </dgm:pt>
    <dgm:pt modelId="{33A1FD30-FFEB-4FFB-ACC7-018F8A07F659}" type="pres">
      <dgm:prSet presAssocID="{6DF0D7EE-0D53-4FB4-A2A4-1612DE41A84C}" presName="hierChild2" presStyleCnt="0"/>
      <dgm:spPr/>
    </dgm:pt>
  </dgm:ptLst>
  <dgm:cxnLst>
    <dgm:cxn modelId="{A6C52212-36A7-4E3B-BD19-6CCDDED08B29}" type="presOf" srcId="{0A40A235-F3F0-48B3-85A7-5BAF13D1E7CF}" destId="{3B02FAF4-1515-4A5A-BECE-D758FACAA52E}" srcOrd="0" destOrd="0" presId="urn:microsoft.com/office/officeart/2005/8/layout/hierarchy1"/>
    <dgm:cxn modelId="{B5E5BA46-9534-43FA-BB08-25C98B05EADF}" srcId="{0A40A235-F3F0-48B3-85A7-5BAF13D1E7CF}" destId="{6DF0D7EE-0D53-4FB4-A2A4-1612DE41A84C}" srcOrd="0" destOrd="0" parTransId="{378FC1FA-FAB0-4C55-903F-B3BB702044FD}" sibTransId="{C3877607-4687-4239-86A5-FD2273BCE67B}"/>
    <dgm:cxn modelId="{E07ECA47-B8C6-48F3-96B9-28E2A389B6BE}" type="presOf" srcId="{6DF0D7EE-0D53-4FB4-A2A4-1612DE41A84C}" destId="{B63FD427-F0BD-4A7F-AB80-66C419144F51}" srcOrd="0" destOrd="0" presId="urn:microsoft.com/office/officeart/2005/8/layout/hierarchy1"/>
    <dgm:cxn modelId="{27D5EDB9-FE21-412F-B8DF-645CFBCFEBA4}" type="presParOf" srcId="{3B02FAF4-1515-4A5A-BECE-D758FACAA52E}" destId="{B1B54937-7704-4E55-8222-0B5CBCC02433}" srcOrd="0" destOrd="0" presId="urn:microsoft.com/office/officeart/2005/8/layout/hierarchy1"/>
    <dgm:cxn modelId="{DB2BBDD2-24A3-4C0F-90F0-FFA1C00C80CE}" type="presParOf" srcId="{B1B54937-7704-4E55-8222-0B5CBCC02433}" destId="{A1AF6800-6F70-48DD-ACAF-1F8D794E5F24}" srcOrd="0" destOrd="0" presId="urn:microsoft.com/office/officeart/2005/8/layout/hierarchy1"/>
    <dgm:cxn modelId="{0410A5CF-6E2B-4F57-A886-9247F5A36204}" type="presParOf" srcId="{A1AF6800-6F70-48DD-ACAF-1F8D794E5F24}" destId="{F76E0284-14CE-4B08-926D-CCE0201F9149}" srcOrd="0" destOrd="0" presId="urn:microsoft.com/office/officeart/2005/8/layout/hierarchy1"/>
    <dgm:cxn modelId="{85511EB9-B102-4BE4-A588-3B1A012EB624}" type="presParOf" srcId="{A1AF6800-6F70-48DD-ACAF-1F8D794E5F24}" destId="{B63FD427-F0BD-4A7F-AB80-66C419144F51}" srcOrd="1" destOrd="0" presId="urn:microsoft.com/office/officeart/2005/8/layout/hierarchy1"/>
    <dgm:cxn modelId="{4F9F7905-3E5D-4250-AB98-1A141FF74086}" type="presParOf" srcId="{B1B54937-7704-4E55-8222-0B5CBCC02433}" destId="{33A1FD30-FFEB-4FFB-ACC7-018F8A07F6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D03BA6-70AA-4F4B-835D-73B508F1113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DB1A1F-72D8-4A98-B09F-6FEE0E85674D}">
      <dgm:prSet phldrT="[Текст]" custT="1"/>
      <dgm:spPr/>
      <dgm:t>
        <a:bodyPr/>
        <a:lstStyle/>
        <a:p>
          <a:r>
            <a:rPr lang="uk-UA" sz="2400" b="1" dirty="0">
              <a:latin typeface="Georgia" pitchFamily="18" charset="0"/>
            </a:rPr>
            <a:t>розвиток емоційно-чуттєвого сприйняття об’єктів і явищ довкілля</a:t>
          </a:r>
          <a:endParaRPr lang="ru-RU" sz="2400" b="1" dirty="0">
            <a:latin typeface="Georgia" pitchFamily="18" charset="0"/>
          </a:endParaRPr>
        </a:p>
      </dgm:t>
    </dgm:pt>
    <dgm:pt modelId="{D9A67E36-4090-47CF-BF43-A4318444F0F8}" type="parTrans" cxnId="{726366EF-1107-4C98-98C8-1CB532A64E48}">
      <dgm:prSet/>
      <dgm:spPr/>
      <dgm:t>
        <a:bodyPr/>
        <a:lstStyle/>
        <a:p>
          <a:endParaRPr lang="ru-RU"/>
        </a:p>
      </dgm:t>
    </dgm:pt>
    <dgm:pt modelId="{915366AF-627A-45D1-A333-62F6984EA13A}" type="sibTrans" cxnId="{726366EF-1107-4C98-98C8-1CB532A64E48}">
      <dgm:prSet/>
      <dgm:spPr/>
      <dgm:t>
        <a:bodyPr/>
        <a:lstStyle/>
        <a:p>
          <a:endParaRPr lang="ru-RU"/>
        </a:p>
      </dgm:t>
    </dgm:pt>
    <dgm:pt modelId="{22B4955D-371C-4D23-9558-4FD4676F1538}">
      <dgm:prSet phldrT="[Текст]" custT="1"/>
      <dgm:spPr/>
      <dgm:t>
        <a:bodyPr/>
        <a:lstStyle/>
        <a:p>
          <a:r>
            <a:rPr lang="uk-UA" sz="2400" b="1" dirty="0">
              <a:latin typeface="Georgia" pitchFamily="18" charset="0"/>
            </a:rPr>
            <a:t>забезпечення умов для самовираження кожної дитини</a:t>
          </a:r>
          <a:endParaRPr lang="ru-RU" sz="2400" b="1" dirty="0">
            <a:latin typeface="Georgia" pitchFamily="18" charset="0"/>
          </a:endParaRPr>
        </a:p>
      </dgm:t>
    </dgm:pt>
    <dgm:pt modelId="{4FF2C453-F9FF-499B-8C33-A0EDF7D00D9E}" type="parTrans" cxnId="{0C54DC2A-80A7-4160-9FF7-353BF52E2A8C}">
      <dgm:prSet/>
      <dgm:spPr/>
      <dgm:t>
        <a:bodyPr/>
        <a:lstStyle/>
        <a:p>
          <a:endParaRPr lang="ru-RU"/>
        </a:p>
      </dgm:t>
    </dgm:pt>
    <dgm:pt modelId="{3B939A40-79A6-40FF-A138-A422552AAFF5}" type="sibTrans" cxnId="{0C54DC2A-80A7-4160-9FF7-353BF52E2A8C}">
      <dgm:prSet/>
      <dgm:spPr/>
      <dgm:t>
        <a:bodyPr/>
        <a:lstStyle/>
        <a:p>
          <a:endParaRPr lang="ru-RU"/>
        </a:p>
      </dgm:t>
    </dgm:pt>
    <dgm:pt modelId="{6D3B9DD5-066B-4EE2-8B6D-5882713C4911}" type="pres">
      <dgm:prSet presAssocID="{88D03BA6-70AA-4F4B-835D-73B508F11133}" presName="Name0" presStyleCnt="0">
        <dgm:presLayoutVars>
          <dgm:dir/>
          <dgm:animLvl val="lvl"/>
          <dgm:resizeHandles/>
        </dgm:presLayoutVars>
      </dgm:prSet>
      <dgm:spPr/>
    </dgm:pt>
    <dgm:pt modelId="{3B0C9FED-F6B4-406E-858C-3937C8A944CF}" type="pres">
      <dgm:prSet presAssocID="{47DB1A1F-72D8-4A98-B09F-6FEE0E85674D}" presName="linNode" presStyleCnt="0"/>
      <dgm:spPr/>
    </dgm:pt>
    <dgm:pt modelId="{F02B5F1B-8794-48F0-A0A2-48E070EE91BB}" type="pres">
      <dgm:prSet presAssocID="{47DB1A1F-72D8-4A98-B09F-6FEE0E85674D}" presName="parentShp" presStyleLbl="node1" presStyleIdx="0" presStyleCnt="2" custScaleX="482007" custScaleY="56504">
        <dgm:presLayoutVars>
          <dgm:bulletEnabled val="1"/>
        </dgm:presLayoutVars>
      </dgm:prSet>
      <dgm:spPr/>
    </dgm:pt>
    <dgm:pt modelId="{B5759E13-8B9F-4ABC-8710-E3E97ACF1DCD}" type="pres">
      <dgm:prSet presAssocID="{47DB1A1F-72D8-4A98-B09F-6FEE0E85674D}" presName="childShp" presStyleLbl="bgAccFollowNode1" presStyleIdx="0" presStyleCnt="2" custScaleY="69495">
        <dgm:presLayoutVars>
          <dgm:bulletEnabled val="1"/>
        </dgm:presLayoutVars>
      </dgm:prSet>
      <dgm:spPr/>
    </dgm:pt>
    <dgm:pt modelId="{E2A388B9-6F83-4B15-9781-CAA8C3ECD213}" type="pres">
      <dgm:prSet presAssocID="{915366AF-627A-45D1-A333-62F6984EA13A}" presName="spacing" presStyleCnt="0"/>
      <dgm:spPr/>
    </dgm:pt>
    <dgm:pt modelId="{B41155F1-6314-413A-8999-A28575C269DF}" type="pres">
      <dgm:prSet presAssocID="{22B4955D-371C-4D23-9558-4FD4676F1538}" presName="linNode" presStyleCnt="0"/>
      <dgm:spPr/>
    </dgm:pt>
    <dgm:pt modelId="{7C73E5DB-D2B7-4486-82ED-9696680D98B0}" type="pres">
      <dgm:prSet presAssocID="{22B4955D-371C-4D23-9558-4FD4676F1538}" presName="parentShp" presStyleLbl="node1" presStyleIdx="1" presStyleCnt="2" custScaleX="377274" custScaleY="57710">
        <dgm:presLayoutVars>
          <dgm:bulletEnabled val="1"/>
        </dgm:presLayoutVars>
      </dgm:prSet>
      <dgm:spPr/>
    </dgm:pt>
    <dgm:pt modelId="{F8C31F0D-9E7B-4435-9981-494A2A3329C4}" type="pres">
      <dgm:prSet presAssocID="{22B4955D-371C-4D23-9558-4FD4676F1538}" presName="childShp" presStyleLbl="bgAccFollowNode1" presStyleIdx="1" presStyleCnt="2" custScaleX="70258" custScaleY="73077">
        <dgm:presLayoutVars>
          <dgm:bulletEnabled val="1"/>
        </dgm:presLayoutVars>
      </dgm:prSet>
      <dgm:spPr/>
    </dgm:pt>
  </dgm:ptLst>
  <dgm:cxnLst>
    <dgm:cxn modelId="{0C54DC2A-80A7-4160-9FF7-353BF52E2A8C}" srcId="{88D03BA6-70AA-4F4B-835D-73B508F11133}" destId="{22B4955D-371C-4D23-9558-4FD4676F1538}" srcOrd="1" destOrd="0" parTransId="{4FF2C453-F9FF-499B-8C33-A0EDF7D00D9E}" sibTransId="{3B939A40-79A6-40FF-A138-A422552AAFF5}"/>
    <dgm:cxn modelId="{B0B63D68-A3ED-4716-9168-D60CB9CBD0D1}" type="presOf" srcId="{47DB1A1F-72D8-4A98-B09F-6FEE0E85674D}" destId="{F02B5F1B-8794-48F0-A0A2-48E070EE91BB}" srcOrd="0" destOrd="0" presId="urn:microsoft.com/office/officeart/2005/8/layout/vList6"/>
    <dgm:cxn modelId="{217768C5-0A55-465C-9109-E074AE963695}" type="presOf" srcId="{88D03BA6-70AA-4F4B-835D-73B508F11133}" destId="{6D3B9DD5-066B-4EE2-8B6D-5882713C4911}" srcOrd="0" destOrd="0" presId="urn:microsoft.com/office/officeart/2005/8/layout/vList6"/>
    <dgm:cxn modelId="{D2B583DF-67C8-4747-BF5E-CF9F4FE541F8}" type="presOf" srcId="{22B4955D-371C-4D23-9558-4FD4676F1538}" destId="{7C73E5DB-D2B7-4486-82ED-9696680D98B0}" srcOrd="0" destOrd="0" presId="urn:microsoft.com/office/officeart/2005/8/layout/vList6"/>
    <dgm:cxn modelId="{726366EF-1107-4C98-98C8-1CB532A64E48}" srcId="{88D03BA6-70AA-4F4B-835D-73B508F11133}" destId="{47DB1A1F-72D8-4A98-B09F-6FEE0E85674D}" srcOrd="0" destOrd="0" parTransId="{D9A67E36-4090-47CF-BF43-A4318444F0F8}" sibTransId="{915366AF-627A-45D1-A333-62F6984EA13A}"/>
    <dgm:cxn modelId="{B9C7EC2D-EB7E-4787-B14F-5ED74FE31FD4}" type="presParOf" srcId="{6D3B9DD5-066B-4EE2-8B6D-5882713C4911}" destId="{3B0C9FED-F6B4-406E-858C-3937C8A944CF}" srcOrd="0" destOrd="0" presId="urn:microsoft.com/office/officeart/2005/8/layout/vList6"/>
    <dgm:cxn modelId="{AA5A30FA-53CF-4168-9269-34C1FD003367}" type="presParOf" srcId="{3B0C9FED-F6B4-406E-858C-3937C8A944CF}" destId="{F02B5F1B-8794-48F0-A0A2-48E070EE91BB}" srcOrd="0" destOrd="0" presId="urn:microsoft.com/office/officeart/2005/8/layout/vList6"/>
    <dgm:cxn modelId="{3736EF0B-F723-4CFA-9296-EE1EE1AFD16E}" type="presParOf" srcId="{3B0C9FED-F6B4-406E-858C-3937C8A944CF}" destId="{B5759E13-8B9F-4ABC-8710-E3E97ACF1DCD}" srcOrd="1" destOrd="0" presId="urn:microsoft.com/office/officeart/2005/8/layout/vList6"/>
    <dgm:cxn modelId="{6A8CB23A-C558-4352-9EDE-898A71CD39F0}" type="presParOf" srcId="{6D3B9DD5-066B-4EE2-8B6D-5882713C4911}" destId="{E2A388B9-6F83-4B15-9781-CAA8C3ECD213}" srcOrd="1" destOrd="0" presId="urn:microsoft.com/office/officeart/2005/8/layout/vList6"/>
    <dgm:cxn modelId="{69CED036-16EC-4D26-9FD3-0835965EA681}" type="presParOf" srcId="{6D3B9DD5-066B-4EE2-8B6D-5882713C4911}" destId="{B41155F1-6314-413A-8999-A28575C269DF}" srcOrd="2" destOrd="0" presId="urn:microsoft.com/office/officeart/2005/8/layout/vList6"/>
    <dgm:cxn modelId="{FCFEC510-73CF-4EC0-80BF-3B84E93FB571}" type="presParOf" srcId="{B41155F1-6314-413A-8999-A28575C269DF}" destId="{7C73E5DB-D2B7-4486-82ED-9696680D98B0}" srcOrd="0" destOrd="0" presId="urn:microsoft.com/office/officeart/2005/8/layout/vList6"/>
    <dgm:cxn modelId="{EC0BEB91-9E8E-4876-A34A-30DDD9277DA5}" type="presParOf" srcId="{B41155F1-6314-413A-8999-A28575C269DF}" destId="{F8C31F0D-9E7B-4435-9981-494A2A3329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5EB68E-217B-402C-A804-3888AB75815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B93A6B9-EAAD-4ADA-9953-A8064E9641F8}">
      <dgm:prSet phldrT="[Текст]" custT="1"/>
      <dgm:spPr/>
      <dgm:t>
        <a:bodyPr/>
        <a:lstStyle/>
        <a:p>
          <a:r>
            <a:rPr lang="uk-UA" sz="1600" b="1" dirty="0">
              <a:latin typeface="Georgia" pitchFamily="18" charset="0"/>
              <a:cs typeface="Times New Roman"/>
            </a:rPr>
            <a:t>«Професійний мистецький кейс» вихователя </a:t>
          </a:r>
          <a:endParaRPr lang="uk-UA" sz="1600" dirty="0">
            <a:latin typeface="Georgia" pitchFamily="18" charset="0"/>
          </a:endParaRPr>
        </a:p>
      </dgm:t>
    </dgm:pt>
    <dgm:pt modelId="{F0B71141-6C8C-46C6-BB65-53A5AA408A0A}" type="parTrans" cxnId="{39CA09B9-0EEF-4D2A-9BED-47B0B33E7D9F}">
      <dgm:prSet/>
      <dgm:spPr/>
      <dgm:t>
        <a:bodyPr/>
        <a:lstStyle/>
        <a:p>
          <a:endParaRPr lang="uk-UA"/>
        </a:p>
      </dgm:t>
    </dgm:pt>
    <dgm:pt modelId="{1F9A1F15-7008-4DB3-811E-6B5F9C09D9AD}" type="sibTrans" cxnId="{39CA09B9-0EEF-4D2A-9BED-47B0B33E7D9F}">
      <dgm:prSet/>
      <dgm:spPr/>
      <dgm:t>
        <a:bodyPr/>
        <a:lstStyle/>
        <a:p>
          <a:endParaRPr lang="uk-UA"/>
        </a:p>
      </dgm:t>
    </dgm:pt>
    <dgm:pt modelId="{4FBA6B5C-4EC3-4C6D-BC1C-D8906C567D6A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  <a:ea typeface="Batang" panose="02030600000101010101" pitchFamily="18" charset="-127"/>
            </a:rPr>
            <a:t>музичні фрагменти</a:t>
          </a:r>
        </a:p>
      </dgm:t>
    </dgm:pt>
    <dgm:pt modelId="{D7DBD94E-F0B5-4245-8D7F-C7C3A358B5DB}" type="parTrans" cxnId="{7885D54F-294E-49EC-8A6D-59060C2D1392}">
      <dgm:prSet/>
      <dgm:spPr/>
      <dgm:t>
        <a:bodyPr/>
        <a:lstStyle/>
        <a:p>
          <a:endParaRPr lang="uk-UA"/>
        </a:p>
      </dgm:t>
    </dgm:pt>
    <dgm:pt modelId="{BBDC348E-9B68-42E7-9137-9A7BD8BCFB6D}" type="sibTrans" cxnId="{7885D54F-294E-49EC-8A6D-59060C2D1392}">
      <dgm:prSet/>
      <dgm:spPr/>
      <dgm:t>
        <a:bodyPr/>
        <a:lstStyle/>
        <a:p>
          <a:endParaRPr lang="uk-UA"/>
        </a:p>
      </dgm:t>
    </dgm:pt>
    <dgm:pt modelId="{D7DCCBD7-7A28-4077-8B58-09CF757DBFD7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художні твори</a:t>
          </a:r>
          <a:endParaRPr lang="uk-UA" sz="2800" b="1" dirty="0">
            <a:latin typeface="Georgia" pitchFamily="18" charset="0"/>
            <a:ea typeface="Batang" panose="02030600000101010101" pitchFamily="18" charset="-127"/>
          </a:endParaRPr>
        </a:p>
      </dgm:t>
    </dgm:pt>
    <dgm:pt modelId="{68520862-2EDD-4847-B4A5-75CB39037C6F}" type="parTrans" cxnId="{51338B75-670A-4A8C-B976-0A4B3DFD2A12}">
      <dgm:prSet/>
      <dgm:spPr/>
      <dgm:t>
        <a:bodyPr/>
        <a:lstStyle/>
        <a:p>
          <a:endParaRPr lang="uk-UA"/>
        </a:p>
      </dgm:t>
    </dgm:pt>
    <dgm:pt modelId="{6CF2EA22-CDDC-4CDA-A2CB-6E08204ACBCB}" type="sibTrans" cxnId="{51338B75-670A-4A8C-B976-0A4B3DFD2A12}">
      <dgm:prSet/>
      <dgm:spPr/>
      <dgm:t>
        <a:bodyPr/>
        <a:lstStyle/>
        <a:p>
          <a:endParaRPr lang="uk-UA"/>
        </a:p>
      </dgm:t>
    </dgm:pt>
    <dgm:pt modelId="{5EAED4DA-0871-467A-B1C3-215ED525F1D9}">
      <dgm:prSet phldrT="[Текст]" custT="1"/>
      <dgm:spPr/>
      <dgm:t>
        <a:bodyPr/>
        <a:lstStyle/>
        <a:p>
          <a:r>
            <a:rPr lang="uk-UA" sz="1800" b="1" dirty="0" err="1">
              <a:latin typeface="Georgia" pitchFamily="18" charset="0"/>
              <a:ea typeface="Batang" panose="02030600000101010101" pitchFamily="18" charset="-127"/>
            </a:rPr>
            <a:t>відеосюжети</a:t>
          </a:r>
          <a:r>
            <a:rPr lang="uk-UA" sz="1800" b="1" dirty="0">
              <a:latin typeface="Georgia" pitchFamily="18" charset="0"/>
              <a:ea typeface="Batang" panose="02030600000101010101" pitchFamily="18" charset="-127"/>
            </a:rPr>
            <a:t> технік </a:t>
          </a:r>
          <a:r>
            <a:rPr lang="uk-UA" sz="1800" b="1" dirty="0" err="1">
              <a:latin typeface="Georgia" pitchFamily="18" charset="0"/>
              <a:ea typeface="Batang" panose="02030600000101010101" pitchFamily="18" charset="-127"/>
            </a:rPr>
            <a:t>образотворення</a:t>
          </a:r>
          <a:endParaRPr lang="uk-UA" sz="1800" b="1" dirty="0">
            <a:latin typeface="Georgia" pitchFamily="18" charset="0"/>
            <a:ea typeface="Batang" panose="02030600000101010101" pitchFamily="18" charset="-127"/>
          </a:endParaRPr>
        </a:p>
      </dgm:t>
    </dgm:pt>
    <dgm:pt modelId="{8BC22A6D-B11A-450A-8781-20C1FEB4FFF3}" type="parTrans" cxnId="{E8FDDEFB-2A61-40D3-85AA-6C327C978BB6}">
      <dgm:prSet/>
      <dgm:spPr/>
      <dgm:t>
        <a:bodyPr/>
        <a:lstStyle/>
        <a:p>
          <a:endParaRPr lang="uk-UA"/>
        </a:p>
      </dgm:t>
    </dgm:pt>
    <dgm:pt modelId="{5B7F9431-0B0D-4612-B080-D1C547BCD1B5}" type="sibTrans" cxnId="{E8FDDEFB-2A61-40D3-85AA-6C327C978BB6}">
      <dgm:prSet/>
      <dgm:spPr/>
      <dgm:t>
        <a:bodyPr/>
        <a:lstStyle/>
        <a:p>
          <a:endParaRPr lang="uk-UA"/>
        </a:p>
      </dgm:t>
    </dgm:pt>
    <dgm:pt modelId="{9A6061FF-1AE5-4CD1-BA75-4C638AA8A708}" type="pres">
      <dgm:prSet presAssocID="{AB5EB68E-217B-402C-A804-3888AB7581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1CA2CE-1C20-4A9F-9225-A15F36855FCE}" type="pres">
      <dgm:prSet presAssocID="{2B93A6B9-EAAD-4ADA-9953-A8064E9641F8}" presName="hierRoot1" presStyleCnt="0"/>
      <dgm:spPr/>
    </dgm:pt>
    <dgm:pt modelId="{1283A420-D1F4-4893-BE9C-22B408AE72E4}" type="pres">
      <dgm:prSet presAssocID="{2B93A6B9-EAAD-4ADA-9953-A8064E9641F8}" presName="composite" presStyleCnt="0"/>
      <dgm:spPr/>
    </dgm:pt>
    <dgm:pt modelId="{664AAF58-20FC-40CE-802F-EDE4D14C2141}" type="pres">
      <dgm:prSet presAssocID="{2B93A6B9-EAAD-4ADA-9953-A8064E9641F8}" presName="background" presStyleLbl="node0" presStyleIdx="0" presStyleCnt="1"/>
      <dgm:spPr/>
    </dgm:pt>
    <dgm:pt modelId="{793651CF-91AB-499C-B8A5-E03EF91B36D4}" type="pres">
      <dgm:prSet presAssocID="{2B93A6B9-EAAD-4ADA-9953-A8064E9641F8}" presName="text" presStyleLbl="fgAcc0" presStyleIdx="0" presStyleCnt="1" custScaleX="125138">
        <dgm:presLayoutVars>
          <dgm:chPref val="3"/>
        </dgm:presLayoutVars>
      </dgm:prSet>
      <dgm:spPr/>
    </dgm:pt>
    <dgm:pt modelId="{ECD08CD0-F3DA-4D7A-BA63-8EB328932C3E}" type="pres">
      <dgm:prSet presAssocID="{2B93A6B9-EAAD-4ADA-9953-A8064E9641F8}" presName="hierChild2" presStyleCnt="0"/>
      <dgm:spPr/>
    </dgm:pt>
    <dgm:pt modelId="{0EB0A680-CD85-4A40-A69D-95F8FC3C2EDE}" type="pres">
      <dgm:prSet presAssocID="{8BC22A6D-B11A-450A-8781-20C1FEB4FFF3}" presName="Name10" presStyleLbl="parChTrans1D2" presStyleIdx="0" presStyleCnt="3"/>
      <dgm:spPr/>
    </dgm:pt>
    <dgm:pt modelId="{F212610A-F815-43AA-B7C5-8D7BEA4694F6}" type="pres">
      <dgm:prSet presAssocID="{5EAED4DA-0871-467A-B1C3-215ED525F1D9}" presName="hierRoot2" presStyleCnt="0"/>
      <dgm:spPr/>
    </dgm:pt>
    <dgm:pt modelId="{46D32075-C307-4E62-A597-B4D92470276B}" type="pres">
      <dgm:prSet presAssocID="{5EAED4DA-0871-467A-B1C3-215ED525F1D9}" presName="composite2" presStyleCnt="0"/>
      <dgm:spPr/>
    </dgm:pt>
    <dgm:pt modelId="{00A6AD8E-23D1-4DE1-ACB3-8045A982EF86}" type="pres">
      <dgm:prSet presAssocID="{5EAED4DA-0871-467A-B1C3-215ED525F1D9}" presName="background2" presStyleLbl="node2" presStyleIdx="0" presStyleCnt="3"/>
      <dgm:spPr/>
    </dgm:pt>
    <dgm:pt modelId="{F1D34302-D6ED-41E9-8870-A3E02DCE3351}" type="pres">
      <dgm:prSet presAssocID="{5EAED4DA-0871-467A-B1C3-215ED525F1D9}" presName="text2" presStyleLbl="fgAcc2" presStyleIdx="0" presStyleCnt="3" custScaleX="108624" custScaleY="105640">
        <dgm:presLayoutVars>
          <dgm:chPref val="3"/>
        </dgm:presLayoutVars>
      </dgm:prSet>
      <dgm:spPr/>
    </dgm:pt>
    <dgm:pt modelId="{875E6E07-1B3F-4731-AB0B-6CC2F925D46E}" type="pres">
      <dgm:prSet presAssocID="{5EAED4DA-0871-467A-B1C3-215ED525F1D9}" presName="hierChild3" presStyleCnt="0"/>
      <dgm:spPr/>
    </dgm:pt>
    <dgm:pt modelId="{037323DE-CDB1-4784-9D0F-6D294DE1CB7A}" type="pres">
      <dgm:prSet presAssocID="{68520862-2EDD-4847-B4A5-75CB39037C6F}" presName="Name10" presStyleLbl="parChTrans1D2" presStyleIdx="1" presStyleCnt="3"/>
      <dgm:spPr/>
    </dgm:pt>
    <dgm:pt modelId="{F027D76F-1610-46FE-9E1D-653FCC2FB118}" type="pres">
      <dgm:prSet presAssocID="{D7DCCBD7-7A28-4077-8B58-09CF757DBFD7}" presName="hierRoot2" presStyleCnt="0"/>
      <dgm:spPr/>
    </dgm:pt>
    <dgm:pt modelId="{0EB4308C-7E2E-43C5-ABD0-76843D5CF3B4}" type="pres">
      <dgm:prSet presAssocID="{D7DCCBD7-7A28-4077-8B58-09CF757DBFD7}" presName="composite2" presStyleCnt="0"/>
      <dgm:spPr/>
    </dgm:pt>
    <dgm:pt modelId="{8ECFBB49-1844-473F-9712-9E4D46F7DAE2}" type="pres">
      <dgm:prSet presAssocID="{D7DCCBD7-7A28-4077-8B58-09CF757DBFD7}" presName="background2" presStyleLbl="node2" presStyleIdx="1" presStyleCnt="3"/>
      <dgm:spPr/>
    </dgm:pt>
    <dgm:pt modelId="{9FF958EB-411B-4890-A716-FE526E0E443E}" type="pres">
      <dgm:prSet presAssocID="{D7DCCBD7-7A28-4077-8B58-09CF757DBFD7}" presName="text2" presStyleLbl="fgAcc2" presStyleIdx="1" presStyleCnt="3">
        <dgm:presLayoutVars>
          <dgm:chPref val="3"/>
        </dgm:presLayoutVars>
      </dgm:prSet>
      <dgm:spPr/>
    </dgm:pt>
    <dgm:pt modelId="{A3BA60B8-5C66-46C2-BC84-BBCB6281B866}" type="pres">
      <dgm:prSet presAssocID="{D7DCCBD7-7A28-4077-8B58-09CF757DBFD7}" presName="hierChild3" presStyleCnt="0"/>
      <dgm:spPr/>
    </dgm:pt>
    <dgm:pt modelId="{D37F065C-A30C-4D8C-B92D-54B3626BEE93}" type="pres">
      <dgm:prSet presAssocID="{D7DBD94E-F0B5-4245-8D7F-C7C3A358B5DB}" presName="Name10" presStyleLbl="parChTrans1D2" presStyleIdx="2" presStyleCnt="3"/>
      <dgm:spPr/>
    </dgm:pt>
    <dgm:pt modelId="{3F66835E-27F3-4D86-82F3-C02B960AB459}" type="pres">
      <dgm:prSet presAssocID="{4FBA6B5C-4EC3-4C6D-BC1C-D8906C567D6A}" presName="hierRoot2" presStyleCnt="0"/>
      <dgm:spPr/>
    </dgm:pt>
    <dgm:pt modelId="{9245174F-F47E-4446-ACC7-FD2685099AEE}" type="pres">
      <dgm:prSet presAssocID="{4FBA6B5C-4EC3-4C6D-BC1C-D8906C567D6A}" presName="composite2" presStyleCnt="0"/>
      <dgm:spPr/>
    </dgm:pt>
    <dgm:pt modelId="{3CC73A74-BC29-4A12-ACAF-51D8BE6D2CF0}" type="pres">
      <dgm:prSet presAssocID="{4FBA6B5C-4EC3-4C6D-BC1C-D8906C567D6A}" presName="background2" presStyleLbl="node2" presStyleIdx="2" presStyleCnt="3"/>
      <dgm:spPr/>
    </dgm:pt>
    <dgm:pt modelId="{CA512CBD-555C-45FD-AF23-EB2D51AB0C1A}" type="pres">
      <dgm:prSet presAssocID="{4FBA6B5C-4EC3-4C6D-BC1C-D8906C567D6A}" presName="text2" presStyleLbl="fgAcc2" presStyleIdx="2" presStyleCnt="3">
        <dgm:presLayoutVars>
          <dgm:chPref val="3"/>
        </dgm:presLayoutVars>
      </dgm:prSet>
      <dgm:spPr/>
    </dgm:pt>
    <dgm:pt modelId="{313CE1D0-887D-47D9-942A-68C0AB468ED1}" type="pres">
      <dgm:prSet presAssocID="{4FBA6B5C-4EC3-4C6D-BC1C-D8906C567D6A}" presName="hierChild3" presStyleCnt="0"/>
      <dgm:spPr/>
    </dgm:pt>
  </dgm:ptLst>
  <dgm:cxnLst>
    <dgm:cxn modelId="{71DE8015-A2AB-436F-A6E3-117786A8E62D}" type="presOf" srcId="{D7DBD94E-F0B5-4245-8D7F-C7C3A358B5DB}" destId="{D37F065C-A30C-4D8C-B92D-54B3626BEE93}" srcOrd="0" destOrd="0" presId="urn:microsoft.com/office/officeart/2005/8/layout/hierarchy1"/>
    <dgm:cxn modelId="{E375D315-1A7B-497E-B500-F4B8E99CDB36}" type="presOf" srcId="{4FBA6B5C-4EC3-4C6D-BC1C-D8906C567D6A}" destId="{CA512CBD-555C-45FD-AF23-EB2D51AB0C1A}" srcOrd="0" destOrd="0" presId="urn:microsoft.com/office/officeart/2005/8/layout/hierarchy1"/>
    <dgm:cxn modelId="{055C2E41-504C-480F-8628-0D664837554A}" type="presOf" srcId="{D7DCCBD7-7A28-4077-8B58-09CF757DBFD7}" destId="{9FF958EB-411B-4890-A716-FE526E0E443E}" srcOrd="0" destOrd="0" presId="urn:microsoft.com/office/officeart/2005/8/layout/hierarchy1"/>
    <dgm:cxn modelId="{68D75363-54CC-4C4A-8DB5-B818441F8A40}" type="presOf" srcId="{2B93A6B9-EAAD-4ADA-9953-A8064E9641F8}" destId="{793651CF-91AB-499C-B8A5-E03EF91B36D4}" srcOrd="0" destOrd="0" presId="urn:microsoft.com/office/officeart/2005/8/layout/hierarchy1"/>
    <dgm:cxn modelId="{7885D54F-294E-49EC-8A6D-59060C2D1392}" srcId="{2B93A6B9-EAAD-4ADA-9953-A8064E9641F8}" destId="{4FBA6B5C-4EC3-4C6D-BC1C-D8906C567D6A}" srcOrd="2" destOrd="0" parTransId="{D7DBD94E-F0B5-4245-8D7F-C7C3A358B5DB}" sibTransId="{BBDC348E-9B68-42E7-9137-9A7BD8BCFB6D}"/>
    <dgm:cxn modelId="{51338B75-670A-4A8C-B976-0A4B3DFD2A12}" srcId="{2B93A6B9-EAAD-4ADA-9953-A8064E9641F8}" destId="{D7DCCBD7-7A28-4077-8B58-09CF757DBFD7}" srcOrd="1" destOrd="0" parTransId="{68520862-2EDD-4847-B4A5-75CB39037C6F}" sibTransId="{6CF2EA22-CDDC-4CDA-A2CB-6E08204ACBCB}"/>
    <dgm:cxn modelId="{2FA55D8A-720C-4A3A-B031-EAFEFF6610A1}" type="presOf" srcId="{5EAED4DA-0871-467A-B1C3-215ED525F1D9}" destId="{F1D34302-D6ED-41E9-8870-A3E02DCE3351}" srcOrd="0" destOrd="0" presId="urn:microsoft.com/office/officeart/2005/8/layout/hierarchy1"/>
    <dgm:cxn modelId="{52D9EB94-C255-4807-9CAE-E45E9B4E09BC}" type="presOf" srcId="{AB5EB68E-217B-402C-A804-3888AB75815B}" destId="{9A6061FF-1AE5-4CD1-BA75-4C638AA8A708}" srcOrd="0" destOrd="0" presId="urn:microsoft.com/office/officeart/2005/8/layout/hierarchy1"/>
    <dgm:cxn modelId="{B1F5C8A4-198C-4E1F-98A8-F69054003DDD}" type="presOf" srcId="{68520862-2EDD-4847-B4A5-75CB39037C6F}" destId="{037323DE-CDB1-4784-9D0F-6D294DE1CB7A}" srcOrd="0" destOrd="0" presId="urn:microsoft.com/office/officeart/2005/8/layout/hierarchy1"/>
    <dgm:cxn modelId="{EFF31DA6-D4FB-461C-9AE9-7C39B91DE363}" type="presOf" srcId="{8BC22A6D-B11A-450A-8781-20C1FEB4FFF3}" destId="{0EB0A680-CD85-4A40-A69D-95F8FC3C2EDE}" srcOrd="0" destOrd="0" presId="urn:microsoft.com/office/officeart/2005/8/layout/hierarchy1"/>
    <dgm:cxn modelId="{39CA09B9-0EEF-4D2A-9BED-47B0B33E7D9F}" srcId="{AB5EB68E-217B-402C-A804-3888AB75815B}" destId="{2B93A6B9-EAAD-4ADA-9953-A8064E9641F8}" srcOrd="0" destOrd="0" parTransId="{F0B71141-6C8C-46C6-BB65-53A5AA408A0A}" sibTransId="{1F9A1F15-7008-4DB3-811E-6B5F9C09D9AD}"/>
    <dgm:cxn modelId="{E8FDDEFB-2A61-40D3-85AA-6C327C978BB6}" srcId="{2B93A6B9-EAAD-4ADA-9953-A8064E9641F8}" destId="{5EAED4DA-0871-467A-B1C3-215ED525F1D9}" srcOrd="0" destOrd="0" parTransId="{8BC22A6D-B11A-450A-8781-20C1FEB4FFF3}" sibTransId="{5B7F9431-0B0D-4612-B080-D1C547BCD1B5}"/>
    <dgm:cxn modelId="{226EEE5C-03BA-45DE-9FB7-6615A5C4A6DC}" type="presParOf" srcId="{9A6061FF-1AE5-4CD1-BA75-4C638AA8A708}" destId="{9F1CA2CE-1C20-4A9F-9225-A15F36855FCE}" srcOrd="0" destOrd="0" presId="urn:microsoft.com/office/officeart/2005/8/layout/hierarchy1"/>
    <dgm:cxn modelId="{F8A464DB-96F2-4276-8727-FD85B5F82234}" type="presParOf" srcId="{9F1CA2CE-1C20-4A9F-9225-A15F36855FCE}" destId="{1283A420-D1F4-4893-BE9C-22B408AE72E4}" srcOrd="0" destOrd="0" presId="urn:microsoft.com/office/officeart/2005/8/layout/hierarchy1"/>
    <dgm:cxn modelId="{94FEF0FD-A281-412F-B481-68E0E212F9ED}" type="presParOf" srcId="{1283A420-D1F4-4893-BE9C-22B408AE72E4}" destId="{664AAF58-20FC-40CE-802F-EDE4D14C2141}" srcOrd="0" destOrd="0" presId="urn:microsoft.com/office/officeart/2005/8/layout/hierarchy1"/>
    <dgm:cxn modelId="{23090192-3616-464A-A8AC-7D61AAC83CE2}" type="presParOf" srcId="{1283A420-D1F4-4893-BE9C-22B408AE72E4}" destId="{793651CF-91AB-499C-B8A5-E03EF91B36D4}" srcOrd="1" destOrd="0" presId="urn:microsoft.com/office/officeart/2005/8/layout/hierarchy1"/>
    <dgm:cxn modelId="{612967E7-52B7-440D-93ED-F991DC76B9E2}" type="presParOf" srcId="{9F1CA2CE-1C20-4A9F-9225-A15F36855FCE}" destId="{ECD08CD0-F3DA-4D7A-BA63-8EB328932C3E}" srcOrd="1" destOrd="0" presId="urn:microsoft.com/office/officeart/2005/8/layout/hierarchy1"/>
    <dgm:cxn modelId="{5B7C76C3-3A43-429B-B15C-B717A13C017A}" type="presParOf" srcId="{ECD08CD0-F3DA-4D7A-BA63-8EB328932C3E}" destId="{0EB0A680-CD85-4A40-A69D-95F8FC3C2EDE}" srcOrd="0" destOrd="0" presId="urn:microsoft.com/office/officeart/2005/8/layout/hierarchy1"/>
    <dgm:cxn modelId="{25080C2A-E42B-4752-94CE-AC0AB8BB1D46}" type="presParOf" srcId="{ECD08CD0-F3DA-4D7A-BA63-8EB328932C3E}" destId="{F212610A-F815-43AA-B7C5-8D7BEA4694F6}" srcOrd="1" destOrd="0" presId="urn:microsoft.com/office/officeart/2005/8/layout/hierarchy1"/>
    <dgm:cxn modelId="{412DAC98-6ECC-48FC-B722-68198FA25A3D}" type="presParOf" srcId="{F212610A-F815-43AA-B7C5-8D7BEA4694F6}" destId="{46D32075-C307-4E62-A597-B4D92470276B}" srcOrd="0" destOrd="0" presId="urn:microsoft.com/office/officeart/2005/8/layout/hierarchy1"/>
    <dgm:cxn modelId="{94D791E8-3277-47C1-B15A-CB075251B3DA}" type="presParOf" srcId="{46D32075-C307-4E62-A597-B4D92470276B}" destId="{00A6AD8E-23D1-4DE1-ACB3-8045A982EF86}" srcOrd="0" destOrd="0" presId="urn:microsoft.com/office/officeart/2005/8/layout/hierarchy1"/>
    <dgm:cxn modelId="{290B7E64-894C-43F4-ADD0-67D91728B2D9}" type="presParOf" srcId="{46D32075-C307-4E62-A597-B4D92470276B}" destId="{F1D34302-D6ED-41E9-8870-A3E02DCE3351}" srcOrd="1" destOrd="0" presId="urn:microsoft.com/office/officeart/2005/8/layout/hierarchy1"/>
    <dgm:cxn modelId="{4C3420A6-877F-47A5-8518-CCBC526CF098}" type="presParOf" srcId="{F212610A-F815-43AA-B7C5-8D7BEA4694F6}" destId="{875E6E07-1B3F-4731-AB0B-6CC2F925D46E}" srcOrd="1" destOrd="0" presId="urn:microsoft.com/office/officeart/2005/8/layout/hierarchy1"/>
    <dgm:cxn modelId="{C34AA323-09CE-4EBF-AE61-0E6FD9748A92}" type="presParOf" srcId="{ECD08CD0-F3DA-4D7A-BA63-8EB328932C3E}" destId="{037323DE-CDB1-4784-9D0F-6D294DE1CB7A}" srcOrd="2" destOrd="0" presId="urn:microsoft.com/office/officeart/2005/8/layout/hierarchy1"/>
    <dgm:cxn modelId="{558E3040-E2A3-4FDC-977F-4D24DD4429BF}" type="presParOf" srcId="{ECD08CD0-F3DA-4D7A-BA63-8EB328932C3E}" destId="{F027D76F-1610-46FE-9E1D-653FCC2FB118}" srcOrd="3" destOrd="0" presId="urn:microsoft.com/office/officeart/2005/8/layout/hierarchy1"/>
    <dgm:cxn modelId="{55E78630-068C-4F1E-9040-11ED51AD4F3E}" type="presParOf" srcId="{F027D76F-1610-46FE-9E1D-653FCC2FB118}" destId="{0EB4308C-7E2E-43C5-ABD0-76843D5CF3B4}" srcOrd="0" destOrd="0" presId="urn:microsoft.com/office/officeart/2005/8/layout/hierarchy1"/>
    <dgm:cxn modelId="{21567A13-A5B2-495D-B6B7-B9BF5653C7F8}" type="presParOf" srcId="{0EB4308C-7E2E-43C5-ABD0-76843D5CF3B4}" destId="{8ECFBB49-1844-473F-9712-9E4D46F7DAE2}" srcOrd="0" destOrd="0" presId="urn:microsoft.com/office/officeart/2005/8/layout/hierarchy1"/>
    <dgm:cxn modelId="{717AD921-4AA1-4E73-B4E9-2D0725EBCD09}" type="presParOf" srcId="{0EB4308C-7E2E-43C5-ABD0-76843D5CF3B4}" destId="{9FF958EB-411B-4890-A716-FE526E0E443E}" srcOrd="1" destOrd="0" presId="urn:microsoft.com/office/officeart/2005/8/layout/hierarchy1"/>
    <dgm:cxn modelId="{CD2C90EC-5603-4162-80B6-7A19B89D9D3A}" type="presParOf" srcId="{F027D76F-1610-46FE-9E1D-653FCC2FB118}" destId="{A3BA60B8-5C66-46C2-BC84-BBCB6281B866}" srcOrd="1" destOrd="0" presId="urn:microsoft.com/office/officeart/2005/8/layout/hierarchy1"/>
    <dgm:cxn modelId="{8AACB3C8-2ABC-45E1-AE4E-81353DC0A94A}" type="presParOf" srcId="{ECD08CD0-F3DA-4D7A-BA63-8EB328932C3E}" destId="{D37F065C-A30C-4D8C-B92D-54B3626BEE93}" srcOrd="4" destOrd="0" presId="urn:microsoft.com/office/officeart/2005/8/layout/hierarchy1"/>
    <dgm:cxn modelId="{A1CDA072-B8B9-44B1-99C3-55943F77826A}" type="presParOf" srcId="{ECD08CD0-F3DA-4D7A-BA63-8EB328932C3E}" destId="{3F66835E-27F3-4D86-82F3-C02B960AB459}" srcOrd="5" destOrd="0" presId="urn:microsoft.com/office/officeart/2005/8/layout/hierarchy1"/>
    <dgm:cxn modelId="{BFA3AC06-773B-41C0-B066-8E6AC3C55D43}" type="presParOf" srcId="{3F66835E-27F3-4D86-82F3-C02B960AB459}" destId="{9245174F-F47E-4446-ACC7-FD2685099AEE}" srcOrd="0" destOrd="0" presId="urn:microsoft.com/office/officeart/2005/8/layout/hierarchy1"/>
    <dgm:cxn modelId="{53A71B46-EB10-4CE5-B90B-3222B1EE2207}" type="presParOf" srcId="{9245174F-F47E-4446-ACC7-FD2685099AEE}" destId="{3CC73A74-BC29-4A12-ACAF-51D8BE6D2CF0}" srcOrd="0" destOrd="0" presId="urn:microsoft.com/office/officeart/2005/8/layout/hierarchy1"/>
    <dgm:cxn modelId="{14E37DDA-7D2F-4F22-853B-FCFD8D125686}" type="presParOf" srcId="{9245174F-F47E-4446-ACC7-FD2685099AEE}" destId="{CA512CBD-555C-45FD-AF23-EB2D51AB0C1A}" srcOrd="1" destOrd="0" presId="urn:microsoft.com/office/officeart/2005/8/layout/hierarchy1"/>
    <dgm:cxn modelId="{8D7419AC-F97F-4277-B913-399C5A1D8565}" type="presParOf" srcId="{3F66835E-27F3-4D86-82F3-C02B960AB459}" destId="{313CE1D0-887D-47D9-942A-68C0AB468E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43A155-B08E-4234-BC6F-AAE5F600B3BB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8F83C1-82AA-431C-905D-9F567F64B095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визначення теми</a:t>
          </a:r>
          <a:endParaRPr lang="ru-RU" sz="2000" b="1" dirty="0">
            <a:latin typeface="Georgia" pitchFamily="18" charset="0"/>
          </a:endParaRPr>
        </a:p>
      </dgm:t>
    </dgm:pt>
    <dgm:pt modelId="{D2B50319-4BDA-465A-9641-9D3F46F28A42}" type="parTrans" cxnId="{193523E1-15B7-4B20-9CF4-37A8627442F9}">
      <dgm:prSet/>
      <dgm:spPr/>
      <dgm:t>
        <a:bodyPr/>
        <a:lstStyle/>
        <a:p>
          <a:endParaRPr lang="ru-RU"/>
        </a:p>
      </dgm:t>
    </dgm:pt>
    <dgm:pt modelId="{381D71B6-BECD-4182-8F64-0AFC1B228897}" type="sibTrans" cxnId="{193523E1-15B7-4B20-9CF4-37A8627442F9}">
      <dgm:prSet/>
      <dgm:spPr/>
      <dgm:t>
        <a:bodyPr/>
        <a:lstStyle/>
        <a:p>
          <a:endParaRPr lang="ru-RU"/>
        </a:p>
      </dgm:t>
    </dgm:pt>
    <dgm:pt modelId="{10BC3E72-A9BA-4313-B529-51F8293944F2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матеріал (обладнання)</a:t>
          </a:r>
          <a:endParaRPr lang="ru-RU" sz="2000" b="1" dirty="0">
            <a:latin typeface="Georgia" pitchFamily="18" charset="0"/>
          </a:endParaRPr>
        </a:p>
      </dgm:t>
    </dgm:pt>
    <dgm:pt modelId="{DD24C439-6054-4E45-BA27-E2426D1033B4}" type="parTrans" cxnId="{17520EB3-CFB1-4EE8-A36B-C8E88349C243}">
      <dgm:prSet/>
      <dgm:spPr/>
      <dgm:t>
        <a:bodyPr/>
        <a:lstStyle/>
        <a:p>
          <a:endParaRPr lang="ru-RU"/>
        </a:p>
      </dgm:t>
    </dgm:pt>
    <dgm:pt modelId="{58D1BFD7-BCC0-467A-BB1F-FF6DED542F38}" type="sibTrans" cxnId="{17520EB3-CFB1-4EE8-A36B-C8E88349C243}">
      <dgm:prSet/>
      <dgm:spPr/>
      <dgm:t>
        <a:bodyPr/>
        <a:lstStyle/>
        <a:p>
          <a:endParaRPr lang="ru-RU"/>
        </a:p>
      </dgm:t>
    </dgm:pt>
    <dgm:pt modelId="{A65EC2C5-1DA8-484C-80FC-8DA738452E52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мотивація дітей</a:t>
          </a:r>
          <a:endParaRPr lang="ru-RU" sz="2000" b="1" dirty="0">
            <a:latin typeface="Georgia" pitchFamily="18" charset="0"/>
          </a:endParaRPr>
        </a:p>
      </dgm:t>
    </dgm:pt>
    <dgm:pt modelId="{B9DEE7A1-7D6A-42CF-9F13-E1689E9CE48A}" type="parTrans" cxnId="{6224B0C2-A100-4177-8F81-93E8D32530BA}">
      <dgm:prSet/>
      <dgm:spPr/>
      <dgm:t>
        <a:bodyPr/>
        <a:lstStyle/>
        <a:p>
          <a:endParaRPr lang="ru-RU"/>
        </a:p>
      </dgm:t>
    </dgm:pt>
    <dgm:pt modelId="{88489E8C-9F5F-4C31-BE8E-190B5B7E735B}" type="sibTrans" cxnId="{6224B0C2-A100-4177-8F81-93E8D32530BA}">
      <dgm:prSet/>
      <dgm:spPr/>
      <dgm:t>
        <a:bodyPr/>
        <a:lstStyle/>
        <a:p>
          <a:endParaRPr lang="ru-RU"/>
        </a:p>
      </dgm:t>
    </dgm:pt>
    <dgm:pt modelId="{D8BECF20-95FD-4F76-A4EF-DAF411774AD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dirty="0">
            <a:latin typeface="Georgia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err="1">
              <a:latin typeface="Georgia" pitchFamily="18" charset="0"/>
            </a:rPr>
            <a:t>рефлексійні</a:t>
          </a:r>
          <a:r>
            <a:rPr lang="uk-UA" sz="2000" b="1" dirty="0">
              <a:latin typeface="Georgia" pitchFamily="18" charset="0"/>
            </a:rPr>
            <a:t> тематичні </a:t>
          </a:r>
          <a:r>
            <a:rPr lang="uk-UA" sz="2000" b="1" dirty="0" err="1">
              <a:latin typeface="Georgia" pitchFamily="18" charset="0"/>
            </a:rPr>
            <a:t>полілоги</a:t>
          </a:r>
          <a:endParaRPr lang="ru-RU" sz="2000" b="1" dirty="0">
            <a:latin typeface="Georgia" pitchFamily="18" charset="0"/>
          </a:endParaRP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7C0E797F-1CB3-48A1-BB8D-9DD4C91DFBC4}" type="parTrans" cxnId="{305E4EA6-CD41-44B7-A62A-CFD53C2BF2EF}">
      <dgm:prSet/>
      <dgm:spPr/>
      <dgm:t>
        <a:bodyPr/>
        <a:lstStyle/>
        <a:p>
          <a:endParaRPr lang="ru-RU"/>
        </a:p>
      </dgm:t>
    </dgm:pt>
    <dgm:pt modelId="{63727401-6BFD-4174-AC3F-7B587333D47B}" type="sibTrans" cxnId="{305E4EA6-CD41-44B7-A62A-CFD53C2BF2EF}">
      <dgm:prSet/>
      <dgm:spPr/>
      <dgm:t>
        <a:bodyPr/>
        <a:lstStyle/>
        <a:p>
          <a:endParaRPr lang="ru-RU"/>
        </a:p>
      </dgm:t>
    </dgm:pt>
    <dgm:pt modelId="{467DD19F-51F7-4736-BCB6-77EBD3F60318}">
      <dgm:prSet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методи і прийоми роботи із зерном образу</a:t>
          </a:r>
          <a:endParaRPr lang="ru-RU" sz="2000" b="1" dirty="0">
            <a:latin typeface="Georgia" pitchFamily="18" charset="0"/>
          </a:endParaRPr>
        </a:p>
      </dgm:t>
    </dgm:pt>
    <dgm:pt modelId="{2E49B8B5-321E-48E9-B04E-A704F77646DC}" type="parTrans" cxnId="{DF90C2A0-8175-4C6F-8DBB-EFC874335296}">
      <dgm:prSet/>
      <dgm:spPr/>
      <dgm:t>
        <a:bodyPr/>
        <a:lstStyle/>
        <a:p>
          <a:endParaRPr lang="ru-RU"/>
        </a:p>
      </dgm:t>
    </dgm:pt>
    <dgm:pt modelId="{7DB47605-8A63-4811-9978-51B2C3931F46}" type="sibTrans" cxnId="{DF90C2A0-8175-4C6F-8DBB-EFC874335296}">
      <dgm:prSet/>
      <dgm:spPr/>
      <dgm:t>
        <a:bodyPr/>
        <a:lstStyle/>
        <a:p>
          <a:endParaRPr lang="ru-RU"/>
        </a:p>
      </dgm:t>
    </dgm:pt>
    <dgm:pt modelId="{0BAB4E67-86F4-43BE-90E4-5366F99F8D93}">
      <dgm:prSet/>
      <dgm:spPr/>
      <dgm:t>
        <a:bodyPr/>
        <a:lstStyle/>
        <a:p>
          <a:endParaRPr lang="uk-UA"/>
        </a:p>
      </dgm:t>
    </dgm:pt>
    <dgm:pt modelId="{519B57CE-4F5A-4ED4-9DEA-DE0D93FBD4E9}" type="parTrans" cxnId="{56153C29-3225-4D96-84A9-C9C16B16E67C}">
      <dgm:prSet/>
      <dgm:spPr/>
      <dgm:t>
        <a:bodyPr/>
        <a:lstStyle/>
        <a:p>
          <a:endParaRPr lang="ru-RU"/>
        </a:p>
      </dgm:t>
    </dgm:pt>
    <dgm:pt modelId="{1D3EC589-339B-4896-8875-1314620B395D}" type="sibTrans" cxnId="{56153C29-3225-4D96-84A9-C9C16B16E67C}">
      <dgm:prSet/>
      <dgm:spPr/>
      <dgm:t>
        <a:bodyPr/>
        <a:lstStyle/>
        <a:p>
          <a:endParaRPr lang="ru-RU"/>
        </a:p>
      </dgm:t>
    </dgm:pt>
    <dgm:pt modelId="{D581C91B-BA14-4B7E-A39F-D9D98235A15C}">
      <dgm:prSet/>
      <dgm:spPr/>
      <dgm:t>
        <a:bodyPr/>
        <a:lstStyle/>
        <a:p>
          <a:endParaRPr lang="uk-UA"/>
        </a:p>
      </dgm:t>
    </dgm:pt>
    <dgm:pt modelId="{F83055C6-5F99-4A62-B9D3-87BD6D663D0C}" type="parTrans" cxnId="{2BCF0E5B-23B3-44DA-9CCE-7724A92F4D6B}">
      <dgm:prSet/>
      <dgm:spPr/>
      <dgm:t>
        <a:bodyPr/>
        <a:lstStyle/>
        <a:p>
          <a:endParaRPr lang="ru-RU"/>
        </a:p>
      </dgm:t>
    </dgm:pt>
    <dgm:pt modelId="{94A966DC-ECA1-4E97-9B05-5844B910FD9C}" type="sibTrans" cxnId="{2BCF0E5B-23B3-44DA-9CCE-7724A92F4D6B}">
      <dgm:prSet/>
      <dgm:spPr/>
      <dgm:t>
        <a:bodyPr/>
        <a:lstStyle/>
        <a:p>
          <a:endParaRPr lang="ru-RU"/>
        </a:p>
      </dgm:t>
    </dgm:pt>
    <dgm:pt modelId="{DD5F9454-BB9E-4280-A50E-5A6197ABE61F}">
      <dgm:prSet custT="1"/>
      <dgm:spPr/>
      <dgm:t>
        <a:bodyPr/>
        <a:lstStyle/>
        <a:p>
          <a:endParaRPr lang="uk-UA"/>
        </a:p>
      </dgm:t>
    </dgm:pt>
    <dgm:pt modelId="{989BE65B-434C-4BF8-928E-0E6423088C4E}" type="parTrans" cxnId="{BF01E7C3-0C1E-43B9-A13A-FAFA295E75AC}">
      <dgm:prSet/>
      <dgm:spPr/>
      <dgm:t>
        <a:bodyPr/>
        <a:lstStyle/>
        <a:p>
          <a:endParaRPr lang="ru-RU"/>
        </a:p>
      </dgm:t>
    </dgm:pt>
    <dgm:pt modelId="{56BC8764-696D-4088-9327-9FB693DDB5D0}" type="sibTrans" cxnId="{BF01E7C3-0C1E-43B9-A13A-FAFA295E75AC}">
      <dgm:prSet/>
      <dgm:spPr/>
      <dgm:t>
        <a:bodyPr/>
        <a:lstStyle/>
        <a:p>
          <a:endParaRPr lang="ru-RU"/>
        </a:p>
      </dgm:t>
    </dgm:pt>
    <dgm:pt modelId="{2D33BFF8-4EC0-4268-B5F9-718B94673783}">
      <dgm:prSet custScaleY="72414" custLinFactNeighborX="-1638" custLinFactNeighborY="-72414"/>
      <dgm:spPr/>
      <dgm:t>
        <a:bodyPr/>
        <a:lstStyle/>
        <a:p>
          <a:endParaRPr lang="uk-UA"/>
        </a:p>
      </dgm:t>
    </dgm:pt>
    <dgm:pt modelId="{0602FCDC-A528-40A8-B2D9-8F446BFD9F45}" type="parTrans" cxnId="{2EF537CA-BD2E-4FD8-AA67-789C446E1648}">
      <dgm:prSet/>
      <dgm:spPr/>
      <dgm:t>
        <a:bodyPr/>
        <a:lstStyle/>
        <a:p>
          <a:endParaRPr lang="ru-RU"/>
        </a:p>
      </dgm:t>
    </dgm:pt>
    <dgm:pt modelId="{ED1E5B37-F19B-43A4-AC2E-A8CC3E83944B}" type="sibTrans" cxnId="{2EF537CA-BD2E-4FD8-AA67-789C446E1648}">
      <dgm:prSet/>
      <dgm:spPr/>
      <dgm:t>
        <a:bodyPr/>
        <a:lstStyle/>
        <a:p>
          <a:endParaRPr lang="ru-RU"/>
        </a:p>
      </dgm:t>
    </dgm:pt>
    <dgm:pt modelId="{56E96F08-4481-4EC4-A88B-D2160ADB62E1}">
      <dgm:prSet custScaleY="72414" custLinFactNeighborX="-1275" custLinFactNeighborY="-97843"/>
      <dgm:spPr/>
      <dgm:t>
        <a:bodyPr/>
        <a:lstStyle/>
        <a:p>
          <a:endParaRPr lang="uk-UA"/>
        </a:p>
      </dgm:t>
    </dgm:pt>
    <dgm:pt modelId="{337743FD-33DD-4F91-A031-42937C4BE34E}" type="parTrans" cxnId="{3EA315B3-1D43-4667-AADB-9120A77912C6}">
      <dgm:prSet/>
      <dgm:spPr/>
      <dgm:t>
        <a:bodyPr/>
        <a:lstStyle/>
        <a:p>
          <a:endParaRPr lang="ru-RU"/>
        </a:p>
      </dgm:t>
    </dgm:pt>
    <dgm:pt modelId="{40F39429-E735-4D9B-ACEF-67DBE5EF15DE}" type="sibTrans" cxnId="{3EA315B3-1D43-4667-AADB-9120A77912C6}">
      <dgm:prSet/>
      <dgm:spPr/>
      <dgm:t>
        <a:bodyPr/>
        <a:lstStyle/>
        <a:p>
          <a:endParaRPr lang="ru-RU"/>
        </a:p>
      </dgm:t>
    </dgm:pt>
    <dgm:pt modelId="{95E48EE4-D2AA-41C6-9634-19143F730A3A}">
      <dgm:prSet custScaleY="72414" custLinFactNeighborX="-1275" custLinFactNeighborY="-97843"/>
      <dgm:spPr/>
      <dgm:t>
        <a:bodyPr/>
        <a:lstStyle/>
        <a:p>
          <a:endParaRPr lang="uk-UA"/>
        </a:p>
      </dgm:t>
    </dgm:pt>
    <dgm:pt modelId="{6E4AE4A2-7061-48C5-9650-62F7CAD642E5}" type="parTrans" cxnId="{5927BD9F-8B19-4EC5-BB9C-7250A2C9B326}">
      <dgm:prSet/>
      <dgm:spPr/>
      <dgm:t>
        <a:bodyPr/>
        <a:lstStyle/>
        <a:p>
          <a:endParaRPr lang="ru-RU"/>
        </a:p>
      </dgm:t>
    </dgm:pt>
    <dgm:pt modelId="{0E19B016-B4BB-4E8E-BD1F-2386F7DEA846}" type="sibTrans" cxnId="{5927BD9F-8B19-4EC5-BB9C-7250A2C9B326}">
      <dgm:prSet/>
      <dgm:spPr/>
      <dgm:t>
        <a:bodyPr/>
        <a:lstStyle/>
        <a:p>
          <a:endParaRPr lang="ru-RU"/>
        </a:p>
      </dgm:t>
    </dgm:pt>
    <dgm:pt modelId="{231CCB60-A764-4F26-8398-DB47C3B67E80}">
      <dgm:prSet custScaleY="72414" custLinFactNeighborX="-1275" custLinFactNeighborY="-97843"/>
      <dgm:spPr/>
      <dgm:t>
        <a:bodyPr/>
        <a:lstStyle/>
        <a:p>
          <a:endParaRPr lang="uk-UA"/>
        </a:p>
      </dgm:t>
    </dgm:pt>
    <dgm:pt modelId="{077DC3F7-CA47-4501-90A3-D6B0AB7009B0}" type="parTrans" cxnId="{A9BCBF7C-D262-4251-9690-D70FF1043FE6}">
      <dgm:prSet/>
      <dgm:spPr/>
      <dgm:t>
        <a:bodyPr/>
        <a:lstStyle/>
        <a:p>
          <a:endParaRPr lang="ru-RU"/>
        </a:p>
      </dgm:t>
    </dgm:pt>
    <dgm:pt modelId="{BCBFC7CD-6B3A-450D-ACCE-AE9C56969EBD}" type="sibTrans" cxnId="{A9BCBF7C-D262-4251-9690-D70FF1043FE6}">
      <dgm:prSet/>
      <dgm:spPr/>
      <dgm:t>
        <a:bodyPr/>
        <a:lstStyle/>
        <a:p>
          <a:endParaRPr lang="ru-RU"/>
        </a:p>
      </dgm:t>
    </dgm:pt>
    <dgm:pt modelId="{FF3B7B65-E001-40AD-9CCC-177CA2E8BC6B}">
      <dgm:prSet custScaleY="72414" custLinFactY="-25398" custLinFactNeighborX="-2148" custLinFactNeighborY="-100000"/>
      <dgm:spPr/>
      <dgm:t>
        <a:bodyPr/>
        <a:lstStyle/>
        <a:p>
          <a:endParaRPr lang="uk-UA"/>
        </a:p>
      </dgm:t>
    </dgm:pt>
    <dgm:pt modelId="{96114AF6-99DC-485D-859D-BF0A12BD9FED}" type="parTrans" cxnId="{EC653EF1-C179-463F-95EF-42214597E6EA}">
      <dgm:prSet/>
      <dgm:spPr/>
      <dgm:t>
        <a:bodyPr/>
        <a:lstStyle/>
        <a:p>
          <a:endParaRPr lang="ru-RU"/>
        </a:p>
      </dgm:t>
    </dgm:pt>
    <dgm:pt modelId="{4A9214FD-C154-46FE-82C4-5613073E6501}" type="sibTrans" cxnId="{EC653EF1-C179-463F-95EF-42214597E6EA}">
      <dgm:prSet/>
      <dgm:spPr/>
      <dgm:t>
        <a:bodyPr/>
        <a:lstStyle/>
        <a:p>
          <a:endParaRPr lang="ru-RU"/>
        </a:p>
      </dgm:t>
    </dgm:pt>
    <dgm:pt modelId="{0A3467DE-8F64-4AD4-A38D-FAB3AFCD3130}">
      <dgm:prSet custScaleY="72414" custLinFactY="-25398" custLinFactNeighborX="-2148" custLinFactNeighborY="-100000"/>
      <dgm:spPr/>
      <dgm:t>
        <a:bodyPr/>
        <a:lstStyle/>
        <a:p>
          <a:endParaRPr lang="uk-UA"/>
        </a:p>
      </dgm:t>
    </dgm:pt>
    <dgm:pt modelId="{EB1F8CBE-BC1A-4FC9-87CC-979FADF2F589}" type="parTrans" cxnId="{08808910-A70B-4464-8161-A717E6999EE0}">
      <dgm:prSet/>
      <dgm:spPr/>
      <dgm:t>
        <a:bodyPr/>
        <a:lstStyle/>
        <a:p>
          <a:endParaRPr lang="ru-RU"/>
        </a:p>
      </dgm:t>
    </dgm:pt>
    <dgm:pt modelId="{14D3A18A-E443-406E-AAFE-D07C0095C28F}" type="sibTrans" cxnId="{08808910-A70B-4464-8161-A717E6999EE0}">
      <dgm:prSet/>
      <dgm:spPr/>
      <dgm:t>
        <a:bodyPr/>
        <a:lstStyle/>
        <a:p>
          <a:endParaRPr lang="ru-RU"/>
        </a:p>
      </dgm:t>
    </dgm:pt>
    <dgm:pt modelId="{B5F97817-2B74-49D6-8329-92AA7CFEC3C5}">
      <dgm:prSet custScaleY="72414" custLinFactY="-25398" custLinFactNeighborX="-2148" custLinFactNeighborY="-100000"/>
      <dgm:spPr/>
      <dgm:t>
        <a:bodyPr/>
        <a:lstStyle/>
        <a:p>
          <a:endParaRPr lang="uk-UA"/>
        </a:p>
      </dgm:t>
    </dgm:pt>
    <dgm:pt modelId="{502B9FBB-A9F7-4AA0-8556-065959BB05D2}" type="parTrans" cxnId="{8AAB1B04-30DA-402B-BCCE-A43E15798620}">
      <dgm:prSet/>
      <dgm:spPr/>
      <dgm:t>
        <a:bodyPr/>
        <a:lstStyle/>
        <a:p>
          <a:endParaRPr lang="ru-RU"/>
        </a:p>
      </dgm:t>
    </dgm:pt>
    <dgm:pt modelId="{568EBB54-D131-4231-BF81-78D2DB027CED}" type="sibTrans" cxnId="{8AAB1B04-30DA-402B-BCCE-A43E15798620}">
      <dgm:prSet/>
      <dgm:spPr/>
      <dgm:t>
        <a:bodyPr/>
        <a:lstStyle/>
        <a:p>
          <a:endParaRPr lang="ru-RU"/>
        </a:p>
      </dgm:t>
    </dgm:pt>
    <dgm:pt modelId="{4B65704A-D033-4BE6-8839-780806776CDC}">
      <dgm:prSet phldrT="[Текст]" custScaleY="55173" custLinFactNeighborX="-1829" custLinFactNeighborY="-89148"/>
      <dgm:spPr/>
      <dgm:t>
        <a:bodyPr/>
        <a:lstStyle/>
        <a:p>
          <a:endParaRPr lang="uk-UA"/>
        </a:p>
      </dgm:t>
    </dgm:pt>
    <dgm:pt modelId="{3199011A-104F-4FCC-83B9-D353949E9763}" type="parTrans" cxnId="{BE65E9DB-2485-43DD-A4DF-C1D84D30A902}">
      <dgm:prSet/>
      <dgm:spPr/>
      <dgm:t>
        <a:bodyPr/>
        <a:lstStyle/>
        <a:p>
          <a:endParaRPr lang="ru-RU"/>
        </a:p>
      </dgm:t>
    </dgm:pt>
    <dgm:pt modelId="{1C0469E7-DB34-4146-919A-732D713DFE92}" type="sibTrans" cxnId="{BE65E9DB-2485-43DD-A4DF-C1D84D30A902}">
      <dgm:prSet/>
      <dgm:spPr/>
      <dgm:t>
        <a:bodyPr/>
        <a:lstStyle/>
        <a:p>
          <a:endParaRPr lang="ru-RU"/>
        </a:p>
      </dgm:t>
    </dgm:pt>
    <dgm:pt modelId="{658B1F7A-0F24-4E7D-ACF1-1A244823B8EA}" type="pres">
      <dgm:prSet presAssocID="{D243A155-B08E-4234-BC6F-AAE5F600B3BB}" presName="outerComposite" presStyleCnt="0">
        <dgm:presLayoutVars>
          <dgm:chMax val="5"/>
          <dgm:dir/>
          <dgm:resizeHandles val="exact"/>
        </dgm:presLayoutVars>
      </dgm:prSet>
      <dgm:spPr/>
    </dgm:pt>
    <dgm:pt modelId="{F89AAC9D-91B5-413E-BE46-59886EF89672}" type="pres">
      <dgm:prSet presAssocID="{D243A155-B08E-4234-BC6F-AAE5F600B3BB}" presName="dummyMaxCanvas" presStyleCnt="0">
        <dgm:presLayoutVars/>
      </dgm:prSet>
      <dgm:spPr/>
    </dgm:pt>
    <dgm:pt modelId="{56CF22F1-9FAB-411C-AAE7-769569CEE367}" type="pres">
      <dgm:prSet presAssocID="{D243A155-B08E-4234-BC6F-AAE5F600B3BB}" presName="FiveNodes_1" presStyleLbl="node1" presStyleIdx="0" presStyleCnt="5" custScaleY="44530" custLinFactNeighborX="-1191" custLinFactNeighborY="-10915">
        <dgm:presLayoutVars>
          <dgm:bulletEnabled val="1"/>
        </dgm:presLayoutVars>
      </dgm:prSet>
      <dgm:spPr/>
    </dgm:pt>
    <dgm:pt modelId="{3169D591-FDB1-4D95-B620-5B0B274BF122}" type="pres">
      <dgm:prSet presAssocID="{D243A155-B08E-4234-BC6F-AAE5F600B3BB}" presName="FiveNodes_2" presStyleLbl="node1" presStyleIdx="1" presStyleCnt="5" custScaleY="45867" custLinFactNeighborX="-2702" custLinFactNeighborY="-56599">
        <dgm:presLayoutVars>
          <dgm:bulletEnabled val="1"/>
        </dgm:presLayoutVars>
      </dgm:prSet>
      <dgm:spPr/>
    </dgm:pt>
    <dgm:pt modelId="{E3CF9629-D6D5-4542-AFEF-1941E0A3C981}" type="pres">
      <dgm:prSet presAssocID="{D243A155-B08E-4234-BC6F-AAE5F600B3BB}" presName="FiveNodes_3" presStyleLbl="node1" presStyleIdx="2" presStyleCnt="5" custScaleY="39835" custLinFactY="-12154" custLinFactNeighborX="-3020" custLinFactNeighborY="-100000">
        <dgm:presLayoutVars>
          <dgm:bulletEnabled val="1"/>
        </dgm:presLayoutVars>
      </dgm:prSet>
      <dgm:spPr/>
    </dgm:pt>
    <dgm:pt modelId="{01983B03-3925-4199-9B11-78AA706BE7AF}" type="pres">
      <dgm:prSet presAssocID="{D243A155-B08E-4234-BC6F-AAE5F600B3BB}" presName="FiveNodes_4" presStyleLbl="node1" presStyleIdx="3" presStyleCnt="5" custScaleY="50287" custLinFactY="-59773" custLinFactNeighborX="-4449" custLinFactNeighborY="-100000">
        <dgm:presLayoutVars>
          <dgm:bulletEnabled val="1"/>
        </dgm:presLayoutVars>
      </dgm:prSet>
      <dgm:spPr/>
    </dgm:pt>
    <dgm:pt modelId="{7605D258-7882-48D0-9A89-57E6D90DDEDE}" type="pres">
      <dgm:prSet presAssocID="{D243A155-B08E-4234-BC6F-AAE5F600B3BB}" presName="FiveNodes_5" presStyleLbl="node1" presStyleIdx="4" presStyleCnt="5" custScaleY="72414" custLinFactY="-100000" custLinFactNeighborX="-5800" custLinFactNeighborY="-100759">
        <dgm:presLayoutVars>
          <dgm:bulletEnabled val="1"/>
        </dgm:presLayoutVars>
      </dgm:prSet>
      <dgm:spPr/>
    </dgm:pt>
    <dgm:pt modelId="{986ED733-ECD1-4B2E-B32C-E3C3FED42797}" type="pres">
      <dgm:prSet presAssocID="{D243A155-B08E-4234-BC6F-AAE5F600B3BB}" presName="FiveConn_1-2" presStyleLbl="fgAccFollowNode1" presStyleIdx="0" presStyleCnt="4">
        <dgm:presLayoutVars>
          <dgm:bulletEnabled val="1"/>
        </dgm:presLayoutVars>
      </dgm:prSet>
      <dgm:spPr/>
    </dgm:pt>
    <dgm:pt modelId="{0CF2A72D-1442-4F71-B127-D747787F06FC}" type="pres">
      <dgm:prSet presAssocID="{D243A155-B08E-4234-BC6F-AAE5F600B3BB}" presName="FiveConn_2-3" presStyleLbl="fgAccFollowNode1" presStyleIdx="1" presStyleCnt="4">
        <dgm:presLayoutVars>
          <dgm:bulletEnabled val="1"/>
        </dgm:presLayoutVars>
      </dgm:prSet>
      <dgm:spPr/>
    </dgm:pt>
    <dgm:pt modelId="{FCC9ED36-ED42-4B4E-B740-554D1EABE4F2}" type="pres">
      <dgm:prSet presAssocID="{D243A155-B08E-4234-BC6F-AAE5F600B3BB}" presName="FiveConn_3-4" presStyleLbl="fgAccFollowNode1" presStyleIdx="2" presStyleCnt="4">
        <dgm:presLayoutVars>
          <dgm:bulletEnabled val="1"/>
        </dgm:presLayoutVars>
      </dgm:prSet>
      <dgm:spPr/>
    </dgm:pt>
    <dgm:pt modelId="{FAD986AA-A753-4DC4-B649-30D2EC0631FC}" type="pres">
      <dgm:prSet presAssocID="{D243A155-B08E-4234-BC6F-AAE5F600B3BB}" presName="FiveConn_4-5" presStyleLbl="fgAccFollowNode1" presStyleIdx="3" presStyleCnt="4" custScaleY="244144" custLinFactX="75939" custLinFactNeighborX="100000" custLinFactNeighborY="9841">
        <dgm:presLayoutVars>
          <dgm:bulletEnabled val="1"/>
        </dgm:presLayoutVars>
      </dgm:prSet>
      <dgm:spPr/>
    </dgm:pt>
    <dgm:pt modelId="{F5DED5DE-78EF-4F1C-B771-F5F02E5FDB4D}" type="pres">
      <dgm:prSet presAssocID="{D243A155-B08E-4234-BC6F-AAE5F600B3BB}" presName="FiveNodes_1_text" presStyleLbl="node1" presStyleIdx="4" presStyleCnt="5">
        <dgm:presLayoutVars>
          <dgm:bulletEnabled val="1"/>
        </dgm:presLayoutVars>
      </dgm:prSet>
      <dgm:spPr/>
    </dgm:pt>
    <dgm:pt modelId="{1D60840B-3FB2-466E-BD3D-44535D523DFE}" type="pres">
      <dgm:prSet presAssocID="{D243A155-B08E-4234-BC6F-AAE5F600B3BB}" presName="FiveNodes_2_text" presStyleLbl="node1" presStyleIdx="4" presStyleCnt="5">
        <dgm:presLayoutVars>
          <dgm:bulletEnabled val="1"/>
        </dgm:presLayoutVars>
      </dgm:prSet>
      <dgm:spPr/>
    </dgm:pt>
    <dgm:pt modelId="{996D5599-2170-47F9-8DC0-CA26F9C80F2B}" type="pres">
      <dgm:prSet presAssocID="{D243A155-B08E-4234-BC6F-AAE5F600B3BB}" presName="FiveNodes_3_text" presStyleLbl="node1" presStyleIdx="4" presStyleCnt="5">
        <dgm:presLayoutVars>
          <dgm:bulletEnabled val="1"/>
        </dgm:presLayoutVars>
      </dgm:prSet>
      <dgm:spPr/>
    </dgm:pt>
    <dgm:pt modelId="{A854E44B-FF88-4F1F-9EBE-8840FC3B7C5E}" type="pres">
      <dgm:prSet presAssocID="{D243A155-B08E-4234-BC6F-AAE5F600B3BB}" presName="FiveNodes_4_text" presStyleLbl="node1" presStyleIdx="4" presStyleCnt="5">
        <dgm:presLayoutVars>
          <dgm:bulletEnabled val="1"/>
        </dgm:presLayoutVars>
      </dgm:prSet>
      <dgm:spPr/>
    </dgm:pt>
    <dgm:pt modelId="{634AC5E9-2794-4748-B298-60A8E90FACA6}" type="pres">
      <dgm:prSet presAssocID="{D243A155-B08E-4234-BC6F-AAE5F600B3B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AAB1B04-30DA-402B-BCCE-A43E15798620}" srcId="{D243A155-B08E-4234-BC6F-AAE5F600B3BB}" destId="{B5F97817-2B74-49D6-8329-92AA7CFEC3C5}" srcOrd="14" destOrd="0" parTransId="{502B9FBB-A9F7-4AA0-8556-065959BB05D2}" sibTransId="{568EBB54-D131-4231-BF81-78D2DB027CED}"/>
    <dgm:cxn modelId="{08808910-A70B-4464-8161-A717E6999EE0}" srcId="{D243A155-B08E-4234-BC6F-AAE5F600B3BB}" destId="{0A3467DE-8F64-4AD4-A38D-FAB3AFCD3130}" srcOrd="13" destOrd="0" parTransId="{EB1F8CBE-BC1A-4FC9-87CC-979FADF2F589}" sibTransId="{14D3A18A-E443-406E-AAFE-D07C0095C28F}"/>
    <dgm:cxn modelId="{EB7FB416-DA0C-4B5C-ABB3-E44EDCA8E059}" type="presOf" srcId="{D8BECF20-95FD-4F76-A4EF-DAF411774AD0}" destId="{A854E44B-FF88-4F1F-9EBE-8840FC3B7C5E}" srcOrd="1" destOrd="0" presId="urn:microsoft.com/office/officeart/2005/8/layout/vProcess5"/>
    <dgm:cxn modelId="{0DC20D23-82D8-4EA5-ADB3-560724A042BF}" type="presOf" srcId="{381D71B6-BECD-4182-8F64-0AFC1B228897}" destId="{986ED733-ECD1-4B2E-B32C-E3C3FED42797}" srcOrd="0" destOrd="0" presId="urn:microsoft.com/office/officeart/2005/8/layout/vProcess5"/>
    <dgm:cxn modelId="{56153C29-3225-4D96-84A9-C9C16B16E67C}" srcId="{D243A155-B08E-4234-BC6F-AAE5F600B3BB}" destId="{0BAB4E67-86F4-43BE-90E4-5366F99F8D93}" srcOrd="7" destOrd="0" parTransId="{519B57CE-4F5A-4ED4-9DEA-DE0D93FBD4E9}" sibTransId="{1D3EC589-339B-4896-8875-1314620B395D}"/>
    <dgm:cxn modelId="{F635452F-7312-43E1-B29B-1436B2B400F9}" type="presOf" srcId="{467DD19F-51F7-4736-BCB6-77EBD3F60318}" destId="{7605D258-7882-48D0-9A89-57E6D90DDEDE}" srcOrd="0" destOrd="0" presId="urn:microsoft.com/office/officeart/2005/8/layout/vProcess5"/>
    <dgm:cxn modelId="{6FF67031-0421-4955-ADA6-CC59E301544C}" type="presOf" srcId="{D8BECF20-95FD-4F76-A4EF-DAF411774AD0}" destId="{01983B03-3925-4199-9B11-78AA706BE7AF}" srcOrd="0" destOrd="0" presId="urn:microsoft.com/office/officeart/2005/8/layout/vProcess5"/>
    <dgm:cxn modelId="{2BCF0E5B-23B3-44DA-9CCE-7724A92F4D6B}" srcId="{D243A155-B08E-4234-BC6F-AAE5F600B3BB}" destId="{D581C91B-BA14-4B7E-A39F-D9D98235A15C}" srcOrd="6" destOrd="0" parTransId="{F83055C6-5F99-4A62-B9D3-87BD6D663D0C}" sibTransId="{94A966DC-ECA1-4E97-9B05-5844B910FD9C}"/>
    <dgm:cxn modelId="{8CB06A5B-F5CF-431B-8F47-A661B00DFC93}" type="presOf" srcId="{58D1BFD7-BCC0-467A-BB1F-FF6DED542F38}" destId="{0CF2A72D-1442-4F71-B127-D747787F06FC}" srcOrd="0" destOrd="0" presId="urn:microsoft.com/office/officeart/2005/8/layout/vProcess5"/>
    <dgm:cxn modelId="{A2B6EA5C-7B17-41FC-A6A4-A77B495DB91B}" type="presOf" srcId="{A65EC2C5-1DA8-484C-80FC-8DA738452E52}" destId="{996D5599-2170-47F9-8DC0-CA26F9C80F2B}" srcOrd="1" destOrd="0" presId="urn:microsoft.com/office/officeart/2005/8/layout/vProcess5"/>
    <dgm:cxn modelId="{A9BCBF7C-D262-4251-9690-D70FF1043FE6}" srcId="{D243A155-B08E-4234-BC6F-AAE5F600B3BB}" destId="{231CCB60-A764-4F26-8398-DB47C3B67E80}" srcOrd="11" destOrd="0" parTransId="{077DC3F7-CA47-4501-90A3-D6B0AB7009B0}" sibTransId="{BCBFC7CD-6B3A-450D-ACCE-AE9C56969EBD}"/>
    <dgm:cxn modelId="{9283B795-E72B-435E-97EB-BCE938503F2F}" type="presOf" srcId="{248F83C1-82AA-431C-905D-9F567F64B095}" destId="{F5DED5DE-78EF-4F1C-B771-F5F02E5FDB4D}" srcOrd="1" destOrd="0" presId="urn:microsoft.com/office/officeart/2005/8/layout/vProcess5"/>
    <dgm:cxn modelId="{5927BD9F-8B19-4EC5-BB9C-7250A2C9B326}" srcId="{D243A155-B08E-4234-BC6F-AAE5F600B3BB}" destId="{95E48EE4-D2AA-41C6-9634-19143F730A3A}" srcOrd="10" destOrd="0" parTransId="{6E4AE4A2-7061-48C5-9650-62F7CAD642E5}" sibTransId="{0E19B016-B4BB-4E8E-BD1F-2386F7DEA846}"/>
    <dgm:cxn modelId="{DF90C2A0-8175-4C6F-8DBB-EFC874335296}" srcId="{D243A155-B08E-4234-BC6F-AAE5F600B3BB}" destId="{467DD19F-51F7-4736-BCB6-77EBD3F60318}" srcOrd="4" destOrd="0" parTransId="{2E49B8B5-321E-48E9-B04E-A704F77646DC}" sibTransId="{7DB47605-8A63-4811-9978-51B2C3931F46}"/>
    <dgm:cxn modelId="{305E4EA6-CD41-44B7-A62A-CFD53C2BF2EF}" srcId="{D243A155-B08E-4234-BC6F-AAE5F600B3BB}" destId="{D8BECF20-95FD-4F76-A4EF-DAF411774AD0}" srcOrd="3" destOrd="0" parTransId="{7C0E797F-1CB3-48A1-BB8D-9DD4C91DFBC4}" sibTransId="{63727401-6BFD-4174-AC3F-7B587333D47B}"/>
    <dgm:cxn modelId="{17520EB3-CFB1-4EE8-A36B-C8E88349C243}" srcId="{D243A155-B08E-4234-BC6F-AAE5F600B3BB}" destId="{10BC3E72-A9BA-4313-B529-51F8293944F2}" srcOrd="1" destOrd="0" parTransId="{DD24C439-6054-4E45-BA27-E2426D1033B4}" sibTransId="{58D1BFD7-BCC0-467A-BB1F-FF6DED542F38}"/>
    <dgm:cxn modelId="{3EA315B3-1D43-4667-AADB-9120A77912C6}" srcId="{D243A155-B08E-4234-BC6F-AAE5F600B3BB}" destId="{56E96F08-4481-4EC4-A88B-D2160ADB62E1}" srcOrd="9" destOrd="0" parTransId="{337743FD-33DD-4F91-A031-42937C4BE34E}" sibTransId="{40F39429-E735-4D9B-ACEF-67DBE5EF15DE}"/>
    <dgm:cxn modelId="{943A5DBD-1B69-4C6D-8FBC-E13B896E6960}" type="presOf" srcId="{63727401-6BFD-4174-AC3F-7B587333D47B}" destId="{FAD986AA-A753-4DC4-B649-30D2EC0631FC}" srcOrd="0" destOrd="0" presId="urn:microsoft.com/office/officeart/2005/8/layout/vProcess5"/>
    <dgm:cxn modelId="{50BD90C2-699A-4AF4-8CB1-6D69AC4FBCED}" type="presOf" srcId="{D243A155-B08E-4234-BC6F-AAE5F600B3BB}" destId="{658B1F7A-0F24-4E7D-ACF1-1A244823B8EA}" srcOrd="0" destOrd="0" presId="urn:microsoft.com/office/officeart/2005/8/layout/vProcess5"/>
    <dgm:cxn modelId="{6224B0C2-A100-4177-8F81-93E8D32530BA}" srcId="{D243A155-B08E-4234-BC6F-AAE5F600B3BB}" destId="{A65EC2C5-1DA8-484C-80FC-8DA738452E52}" srcOrd="2" destOrd="0" parTransId="{B9DEE7A1-7D6A-42CF-9F13-E1689E9CE48A}" sibTransId="{88489E8C-9F5F-4C31-BE8E-190B5B7E735B}"/>
    <dgm:cxn modelId="{BF01E7C3-0C1E-43B9-A13A-FAFA295E75AC}" srcId="{D243A155-B08E-4234-BC6F-AAE5F600B3BB}" destId="{DD5F9454-BB9E-4280-A50E-5A6197ABE61F}" srcOrd="5" destOrd="0" parTransId="{989BE65B-434C-4BF8-928E-0E6423088C4E}" sibTransId="{56BC8764-696D-4088-9327-9FB693DDB5D0}"/>
    <dgm:cxn modelId="{2EF537CA-BD2E-4FD8-AA67-789C446E1648}" srcId="{D243A155-B08E-4234-BC6F-AAE5F600B3BB}" destId="{2D33BFF8-4EC0-4268-B5F9-718B94673783}" srcOrd="8" destOrd="0" parTransId="{0602FCDC-A528-40A8-B2D9-8F446BFD9F45}" sibTransId="{ED1E5B37-F19B-43A4-AC2E-A8CC3E83944B}"/>
    <dgm:cxn modelId="{7FB9A4D8-E800-4B7D-B3B4-07772CE15EF8}" type="presOf" srcId="{248F83C1-82AA-431C-905D-9F567F64B095}" destId="{56CF22F1-9FAB-411C-AAE7-769569CEE367}" srcOrd="0" destOrd="0" presId="urn:microsoft.com/office/officeart/2005/8/layout/vProcess5"/>
    <dgm:cxn modelId="{BE65E9DB-2485-43DD-A4DF-C1D84D30A902}" srcId="{D243A155-B08E-4234-BC6F-AAE5F600B3BB}" destId="{4B65704A-D033-4BE6-8839-780806776CDC}" srcOrd="15" destOrd="0" parTransId="{3199011A-104F-4FCC-83B9-D353949E9763}" sibTransId="{1C0469E7-DB34-4146-919A-732D713DFE92}"/>
    <dgm:cxn modelId="{591542E0-9D94-4701-B3FA-6929F7457723}" type="presOf" srcId="{467DD19F-51F7-4736-BCB6-77EBD3F60318}" destId="{634AC5E9-2794-4748-B298-60A8E90FACA6}" srcOrd="1" destOrd="0" presId="urn:microsoft.com/office/officeart/2005/8/layout/vProcess5"/>
    <dgm:cxn modelId="{193523E1-15B7-4B20-9CF4-37A8627442F9}" srcId="{D243A155-B08E-4234-BC6F-AAE5F600B3BB}" destId="{248F83C1-82AA-431C-905D-9F567F64B095}" srcOrd="0" destOrd="0" parTransId="{D2B50319-4BDA-465A-9641-9D3F46F28A42}" sibTransId="{381D71B6-BECD-4182-8F64-0AFC1B228897}"/>
    <dgm:cxn modelId="{3F3B9BE2-D924-4E10-B4A0-AF1CE3F4EB0C}" type="presOf" srcId="{10BC3E72-A9BA-4313-B529-51F8293944F2}" destId="{1D60840B-3FB2-466E-BD3D-44535D523DFE}" srcOrd="1" destOrd="0" presId="urn:microsoft.com/office/officeart/2005/8/layout/vProcess5"/>
    <dgm:cxn modelId="{4F3171EB-583F-48A7-AF40-3A30E31541F2}" type="presOf" srcId="{10BC3E72-A9BA-4313-B529-51F8293944F2}" destId="{3169D591-FDB1-4D95-B620-5B0B274BF122}" srcOrd="0" destOrd="0" presId="urn:microsoft.com/office/officeart/2005/8/layout/vProcess5"/>
    <dgm:cxn modelId="{EC653EF1-C179-463F-95EF-42214597E6EA}" srcId="{D243A155-B08E-4234-BC6F-AAE5F600B3BB}" destId="{FF3B7B65-E001-40AD-9CCC-177CA2E8BC6B}" srcOrd="12" destOrd="0" parTransId="{96114AF6-99DC-485D-859D-BF0A12BD9FED}" sibTransId="{4A9214FD-C154-46FE-82C4-5613073E6501}"/>
    <dgm:cxn modelId="{3A0632F8-44ED-44E3-89F2-A074092D3983}" type="presOf" srcId="{A65EC2C5-1DA8-484C-80FC-8DA738452E52}" destId="{E3CF9629-D6D5-4542-AFEF-1941E0A3C981}" srcOrd="0" destOrd="0" presId="urn:microsoft.com/office/officeart/2005/8/layout/vProcess5"/>
    <dgm:cxn modelId="{391DC4F9-95DD-4724-89C0-962E26AB0ED9}" type="presOf" srcId="{88489E8C-9F5F-4C31-BE8E-190B5B7E735B}" destId="{FCC9ED36-ED42-4B4E-B740-554D1EABE4F2}" srcOrd="0" destOrd="0" presId="urn:microsoft.com/office/officeart/2005/8/layout/vProcess5"/>
    <dgm:cxn modelId="{4F070A48-94AC-4A6A-BDA3-9F774D2AB210}" type="presParOf" srcId="{658B1F7A-0F24-4E7D-ACF1-1A244823B8EA}" destId="{F89AAC9D-91B5-413E-BE46-59886EF89672}" srcOrd="0" destOrd="0" presId="urn:microsoft.com/office/officeart/2005/8/layout/vProcess5"/>
    <dgm:cxn modelId="{78B42242-66A8-4D42-85DC-BB7CB9D002C8}" type="presParOf" srcId="{658B1F7A-0F24-4E7D-ACF1-1A244823B8EA}" destId="{56CF22F1-9FAB-411C-AAE7-769569CEE367}" srcOrd="1" destOrd="0" presId="urn:microsoft.com/office/officeart/2005/8/layout/vProcess5"/>
    <dgm:cxn modelId="{28AFC751-B23F-45E8-AE31-C06635483737}" type="presParOf" srcId="{658B1F7A-0F24-4E7D-ACF1-1A244823B8EA}" destId="{3169D591-FDB1-4D95-B620-5B0B274BF122}" srcOrd="2" destOrd="0" presId="urn:microsoft.com/office/officeart/2005/8/layout/vProcess5"/>
    <dgm:cxn modelId="{C7482BA4-4717-402F-BF71-A468141387E8}" type="presParOf" srcId="{658B1F7A-0F24-4E7D-ACF1-1A244823B8EA}" destId="{E3CF9629-D6D5-4542-AFEF-1941E0A3C981}" srcOrd="3" destOrd="0" presId="urn:microsoft.com/office/officeart/2005/8/layout/vProcess5"/>
    <dgm:cxn modelId="{93538A09-A6A7-4CFC-B2F8-CBE024285A25}" type="presParOf" srcId="{658B1F7A-0F24-4E7D-ACF1-1A244823B8EA}" destId="{01983B03-3925-4199-9B11-78AA706BE7AF}" srcOrd="4" destOrd="0" presId="urn:microsoft.com/office/officeart/2005/8/layout/vProcess5"/>
    <dgm:cxn modelId="{C0F95928-2672-4C82-8184-A8350CAFFAA1}" type="presParOf" srcId="{658B1F7A-0F24-4E7D-ACF1-1A244823B8EA}" destId="{7605D258-7882-48D0-9A89-57E6D90DDEDE}" srcOrd="5" destOrd="0" presId="urn:microsoft.com/office/officeart/2005/8/layout/vProcess5"/>
    <dgm:cxn modelId="{5296257F-CF4F-4E78-BEC2-B817AC56140E}" type="presParOf" srcId="{658B1F7A-0F24-4E7D-ACF1-1A244823B8EA}" destId="{986ED733-ECD1-4B2E-B32C-E3C3FED42797}" srcOrd="6" destOrd="0" presId="urn:microsoft.com/office/officeart/2005/8/layout/vProcess5"/>
    <dgm:cxn modelId="{94473E09-4151-4F93-91A0-509F6AF47858}" type="presParOf" srcId="{658B1F7A-0F24-4E7D-ACF1-1A244823B8EA}" destId="{0CF2A72D-1442-4F71-B127-D747787F06FC}" srcOrd="7" destOrd="0" presId="urn:microsoft.com/office/officeart/2005/8/layout/vProcess5"/>
    <dgm:cxn modelId="{500DCDC0-9CE6-40E7-A822-A1F1FABD8065}" type="presParOf" srcId="{658B1F7A-0F24-4E7D-ACF1-1A244823B8EA}" destId="{FCC9ED36-ED42-4B4E-B740-554D1EABE4F2}" srcOrd="8" destOrd="0" presId="urn:microsoft.com/office/officeart/2005/8/layout/vProcess5"/>
    <dgm:cxn modelId="{7E41C733-3D1B-41C9-AB74-E18BCC898E6E}" type="presParOf" srcId="{658B1F7A-0F24-4E7D-ACF1-1A244823B8EA}" destId="{FAD986AA-A753-4DC4-B649-30D2EC0631FC}" srcOrd="9" destOrd="0" presId="urn:microsoft.com/office/officeart/2005/8/layout/vProcess5"/>
    <dgm:cxn modelId="{02BCBAEB-EF6F-43AE-B3B3-81CA2D11F8B4}" type="presParOf" srcId="{658B1F7A-0F24-4E7D-ACF1-1A244823B8EA}" destId="{F5DED5DE-78EF-4F1C-B771-F5F02E5FDB4D}" srcOrd="10" destOrd="0" presId="urn:microsoft.com/office/officeart/2005/8/layout/vProcess5"/>
    <dgm:cxn modelId="{8DF3AE26-04EF-4183-AFC5-7FF95C38B14C}" type="presParOf" srcId="{658B1F7A-0F24-4E7D-ACF1-1A244823B8EA}" destId="{1D60840B-3FB2-466E-BD3D-44535D523DFE}" srcOrd="11" destOrd="0" presId="urn:microsoft.com/office/officeart/2005/8/layout/vProcess5"/>
    <dgm:cxn modelId="{D579D029-A351-42E7-91FA-B8851A303635}" type="presParOf" srcId="{658B1F7A-0F24-4E7D-ACF1-1A244823B8EA}" destId="{996D5599-2170-47F9-8DC0-CA26F9C80F2B}" srcOrd="12" destOrd="0" presId="urn:microsoft.com/office/officeart/2005/8/layout/vProcess5"/>
    <dgm:cxn modelId="{BEEE8F3C-3BB5-49D0-826D-425A019A18A5}" type="presParOf" srcId="{658B1F7A-0F24-4E7D-ACF1-1A244823B8EA}" destId="{A854E44B-FF88-4F1F-9EBE-8840FC3B7C5E}" srcOrd="13" destOrd="0" presId="urn:microsoft.com/office/officeart/2005/8/layout/vProcess5"/>
    <dgm:cxn modelId="{4D0B0670-FF97-4A94-8239-8C3AB3DFCFC0}" type="presParOf" srcId="{658B1F7A-0F24-4E7D-ACF1-1A244823B8EA}" destId="{634AC5E9-2794-4748-B298-60A8E90FACA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26629C-2AD6-4AB5-9388-D0B39D85996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BA9EEED-7F3F-466D-84FE-EAC7A10BDD5B}">
      <dgm:prSet phldrT="[Текст]"/>
      <dgm:spPr/>
      <dgm:t>
        <a:bodyPr/>
        <a:lstStyle/>
        <a:p>
          <a:r>
            <a:rPr lang="uk-UA" b="1" dirty="0">
              <a:latin typeface="Georgia" pitchFamily="18" charset="0"/>
            </a:rPr>
            <a:t>Теоретичні (мистецтвознавчі)</a:t>
          </a:r>
          <a:endParaRPr lang="ru-RU" dirty="0">
            <a:latin typeface="Georgia" pitchFamily="18" charset="0"/>
          </a:endParaRPr>
        </a:p>
      </dgm:t>
    </dgm:pt>
    <dgm:pt modelId="{240D49BE-74ED-4875-828D-8476A4CFE3D6}" type="parTrans" cxnId="{A854CBF0-C406-46D1-95CC-44825F136F1D}">
      <dgm:prSet/>
      <dgm:spPr/>
      <dgm:t>
        <a:bodyPr/>
        <a:lstStyle/>
        <a:p>
          <a:endParaRPr lang="ru-RU"/>
        </a:p>
      </dgm:t>
    </dgm:pt>
    <dgm:pt modelId="{C91C3C64-3D1F-4086-A6A5-DC5AA9BB7116}" type="sibTrans" cxnId="{A854CBF0-C406-46D1-95CC-44825F136F1D}">
      <dgm:prSet/>
      <dgm:spPr/>
      <dgm:t>
        <a:bodyPr/>
        <a:lstStyle/>
        <a:p>
          <a:endParaRPr lang="ru-RU"/>
        </a:p>
      </dgm:t>
    </dgm:pt>
    <dgm:pt modelId="{0FC2EC1D-79C8-4421-AB1F-DAE5FE0EA26A}">
      <dgm:prSet phldrT="[Текст]"/>
      <dgm:spPr/>
      <dgm:t>
        <a:bodyPr/>
        <a:lstStyle/>
        <a:p>
          <a:r>
            <a:rPr lang="uk-UA" b="1" dirty="0">
              <a:latin typeface="Georgia" pitchFamily="18" charset="0"/>
            </a:rPr>
            <a:t>Практичні </a:t>
          </a:r>
          <a:endParaRPr lang="ru-RU" dirty="0">
            <a:latin typeface="Georgia" pitchFamily="18" charset="0"/>
          </a:endParaRPr>
        </a:p>
      </dgm:t>
    </dgm:pt>
    <dgm:pt modelId="{86CEDA06-0648-4F0D-B77B-3C8FEA596475}" type="parTrans" cxnId="{C07AED25-71D7-421D-A498-6CE4B65022B8}">
      <dgm:prSet/>
      <dgm:spPr/>
      <dgm:t>
        <a:bodyPr/>
        <a:lstStyle/>
        <a:p>
          <a:endParaRPr lang="ru-RU"/>
        </a:p>
      </dgm:t>
    </dgm:pt>
    <dgm:pt modelId="{164D1A78-3620-4682-A077-6FC169C83E8F}" type="sibTrans" cxnId="{C07AED25-71D7-421D-A498-6CE4B65022B8}">
      <dgm:prSet/>
      <dgm:spPr/>
      <dgm:t>
        <a:bodyPr/>
        <a:lstStyle/>
        <a:p>
          <a:endParaRPr lang="ru-RU"/>
        </a:p>
      </dgm:t>
    </dgm:pt>
    <dgm:pt modelId="{525538C8-84C7-4EC4-93F2-0F258CFE3A3A}">
      <dgm:prSet phldrT="[Текст]"/>
      <dgm:spPr/>
      <dgm:t>
        <a:bodyPr/>
        <a:lstStyle/>
        <a:p>
          <a:r>
            <a:rPr lang="uk-UA" b="1" dirty="0">
              <a:latin typeface="Georgia" pitchFamily="18" charset="0"/>
            </a:rPr>
            <a:t>Комплексні, інтегровані </a:t>
          </a:r>
          <a:endParaRPr lang="ru-RU" dirty="0">
            <a:latin typeface="Georgia" pitchFamily="18" charset="0"/>
          </a:endParaRPr>
        </a:p>
      </dgm:t>
    </dgm:pt>
    <dgm:pt modelId="{9F4E057C-174C-4019-A608-518EC9EC2578}" type="sibTrans" cxnId="{0BF84D0B-91FA-4A26-98D7-E5AA26DA1493}">
      <dgm:prSet/>
      <dgm:spPr/>
      <dgm:t>
        <a:bodyPr/>
        <a:lstStyle/>
        <a:p>
          <a:endParaRPr lang="ru-RU"/>
        </a:p>
      </dgm:t>
    </dgm:pt>
    <dgm:pt modelId="{1278BAD2-6223-4DFE-A63C-B593CE20020F}" type="parTrans" cxnId="{0BF84D0B-91FA-4A26-98D7-E5AA26DA1493}">
      <dgm:prSet/>
      <dgm:spPr/>
      <dgm:t>
        <a:bodyPr/>
        <a:lstStyle/>
        <a:p>
          <a:endParaRPr lang="ru-RU"/>
        </a:p>
      </dgm:t>
    </dgm:pt>
    <dgm:pt modelId="{3F5D772B-1705-4C64-8233-7A2191CD24DE}" type="pres">
      <dgm:prSet presAssocID="{3826629C-2AD6-4AB5-9388-D0B39D85996C}" presName="linear" presStyleCnt="0">
        <dgm:presLayoutVars>
          <dgm:dir/>
          <dgm:animLvl val="lvl"/>
          <dgm:resizeHandles val="exact"/>
        </dgm:presLayoutVars>
      </dgm:prSet>
      <dgm:spPr/>
    </dgm:pt>
    <dgm:pt modelId="{7B0A5BDA-5C4F-4FEF-9D73-D2ADB8B42730}" type="pres">
      <dgm:prSet presAssocID="{EBA9EEED-7F3F-466D-84FE-EAC7A10BDD5B}" presName="parentLin" presStyleCnt="0"/>
      <dgm:spPr/>
    </dgm:pt>
    <dgm:pt modelId="{5CB11AC7-F741-47FA-AA1F-2B78DAC34300}" type="pres">
      <dgm:prSet presAssocID="{EBA9EEED-7F3F-466D-84FE-EAC7A10BDD5B}" presName="parentLeftMargin" presStyleLbl="node1" presStyleIdx="0" presStyleCnt="3"/>
      <dgm:spPr/>
    </dgm:pt>
    <dgm:pt modelId="{4C78186D-5DB8-4F76-A606-D73BF75399BE}" type="pres">
      <dgm:prSet presAssocID="{EBA9EEED-7F3F-466D-84FE-EAC7A10BDD5B}" presName="parentText" presStyleLbl="node1" presStyleIdx="0" presStyleCnt="3" custScaleX="139063">
        <dgm:presLayoutVars>
          <dgm:chMax val="0"/>
          <dgm:bulletEnabled val="1"/>
        </dgm:presLayoutVars>
      </dgm:prSet>
      <dgm:spPr/>
    </dgm:pt>
    <dgm:pt modelId="{0A525239-7393-4A41-A904-1A30FABE3D66}" type="pres">
      <dgm:prSet presAssocID="{EBA9EEED-7F3F-466D-84FE-EAC7A10BDD5B}" presName="negativeSpace" presStyleCnt="0"/>
      <dgm:spPr/>
    </dgm:pt>
    <dgm:pt modelId="{E0761C96-5139-4282-A77B-201AB71D9A1A}" type="pres">
      <dgm:prSet presAssocID="{EBA9EEED-7F3F-466D-84FE-EAC7A10BDD5B}" presName="childText" presStyleLbl="conFgAcc1" presStyleIdx="0" presStyleCnt="3">
        <dgm:presLayoutVars>
          <dgm:bulletEnabled val="1"/>
        </dgm:presLayoutVars>
      </dgm:prSet>
      <dgm:spPr/>
    </dgm:pt>
    <dgm:pt modelId="{E1595F48-3120-43C8-812A-84BEA2C83F6C}" type="pres">
      <dgm:prSet presAssocID="{C91C3C64-3D1F-4086-A6A5-DC5AA9BB7116}" presName="spaceBetweenRectangles" presStyleCnt="0"/>
      <dgm:spPr/>
    </dgm:pt>
    <dgm:pt modelId="{870743A0-5CB8-4568-BA49-1F8C7DBAEECF}" type="pres">
      <dgm:prSet presAssocID="{0FC2EC1D-79C8-4421-AB1F-DAE5FE0EA26A}" presName="parentLin" presStyleCnt="0"/>
      <dgm:spPr/>
    </dgm:pt>
    <dgm:pt modelId="{F27C971B-1B6A-4BD1-8E87-927203CCF701}" type="pres">
      <dgm:prSet presAssocID="{0FC2EC1D-79C8-4421-AB1F-DAE5FE0EA26A}" presName="parentLeftMargin" presStyleLbl="node1" presStyleIdx="0" presStyleCnt="3"/>
      <dgm:spPr/>
    </dgm:pt>
    <dgm:pt modelId="{570BE6B3-D1AE-4B6E-840B-5D91C2F4910A}" type="pres">
      <dgm:prSet presAssocID="{0FC2EC1D-79C8-4421-AB1F-DAE5FE0EA26A}" presName="parentText" presStyleLbl="node1" presStyleIdx="1" presStyleCnt="3" custScaleX="140587">
        <dgm:presLayoutVars>
          <dgm:chMax val="0"/>
          <dgm:bulletEnabled val="1"/>
        </dgm:presLayoutVars>
      </dgm:prSet>
      <dgm:spPr/>
    </dgm:pt>
    <dgm:pt modelId="{CCB086D6-B113-4CB7-96E4-EA13F21FB11E}" type="pres">
      <dgm:prSet presAssocID="{0FC2EC1D-79C8-4421-AB1F-DAE5FE0EA26A}" presName="negativeSpace" presStyleCnt="0"/>
      <dgm:spPr/>
    </dgm:pt>
    <dgm:pt modelId="{5467BF11-737C-4345-9C2F-7ADF1BB1B9D4}" type="pres">
      <dgm:prSet presAssocID="{0FC2EC1D-79C8-4421-AB1F-DAE5FE0EA26A}" presName="childText" presStyleLbl="conFgAcc1" presStyleIdx="1" presStyleCnt="3">
        <dgm:presLayoutVars>
          <dgm:bulletEnabled val="1"/>
        </dgm:presLayoutVars>
      </dgm:prSet>
      <dgm:spPr/>
    </dgm:pt>
    <dgm:pt modelId="{DAAD692C-6D71-4976-A228-A48ACCA61219}" type="pres">
      <dgm:prSet presAssocID="{164D1A78-3620-4682-A077-6FC169C83E8F}" presName="spaceBetweenRectangles" presStyleCnt="0"/>
      <dgm:spPr/>
    </dgm:pt>
    <dgm:pt modelId="{3DAC5205-EE61-4442-AD48-AA1F666E8113}" type="pres">
      <dgm:prSet presAssocID="{525538C8-84C7-4EC4-93F2-0F258CFE3A3A}" presName="parentLin" presStyleCnt="0"/>
      <dgm:spPr/>
    </dgm:pt>
    <dgm:pt modelId="{2FDA67B5-38B5-4FE9-A412-0E59C3428A12}" type="pres">
      <dgm:prSet presAssocID="{525538C8-84C7-4EC4-93F2-0F258CFE3A3A}" presName="parentLeftMargin" presStyleLbl="node1" presStyleIdx="1" presStyleCnt="3"/>
      <dgm:spPr/>
    </dgm:pt>
    <dgm:pt modelId="{4F911621-65ED-43EB-A57E-72A89D89B890}" type="pres">
      <dgm:prSet presAssocID="{525538C8-84C7-4EC4-93F2-0F258CFE3A3A}" presName="parentText" presStyleLbl="node1" presStyleIdx="2" presStyleCnt="3" custScaleX="136830">
        <dgm:presLayoutVars>
          <dgm:chMax val="0"/>
          <dgm:bulletEnabled val="1"/>
        </dgm:presLayoutVars>
      </dgm:prSet>
      <dgm:spPr/>
    </dgm:pt>
    <dgm:pt modelId="{761C4578-A1C4-4D20-A310-02BE913B2AE1}" type="pres">
      <dgm:prSet presAssocID="{525538C8-84C7-4EC4-93F2-0F258CFE3A3A}" presName="negativeSpace" presStyleCnt="0"/>
      <dgm:spPr/>
    </dgm:pt>
    <dgm:pt modelId="{C2ACA78A-EDEA-4F9B-B32F-AEDE59AFB681}" type="pres">
      <dgm:prSet presAssocID="{525538C8-84C7-4EC4-93F2-0F258CFE3A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F84D0B-91FA-4A26-98D7-E5AA26DA1493}" srcId="{3826629C-2AD6-4AB5-9388-D0B39D85996C}" destId="{525538C8-84C7-4EC4-93F2-0F258CFE3A3A}" srcOrd="2" destOrd="0" parTransId="{1278BAD2-6223-4DFE-A63C-B593CE20020F}" sibTransId="{9F4E057C-174C-4019-A608-518EC9EC2578}"/>
    <dgm:cxn modelId="{C07AED25-71D7-421D-A498-6CE4B65022B8}" srcId="{3826629C-2AD6-4AB5-9388-D0B39D85996C}" destId="{0FC2EC1D-79C8-4421-AB1F-DAE5FE0EA26A}" srcOrd="1" destOrd="0" parTransId="{86CEDA06-0648-4F0D-B77B-3C8FEA596475}" sibTransId="{164D1A78-3620-4682-A077-6FC169C83E8F}"/>
    <dgm:cxn modelId="{D4F5813B-5087-490E-AFF6-719896DEEF33}" type="presOf" srcId="{0FC2EC1D-79C8-4421-AB1F-DAE5FE0EA26A}" destId="{570BE6B3-D1AE-4B6E-840B-5D91C2F4910A}" srcOrd="1" destOrd="0" presId="urn:microsoft.com/office/officeart/2005/8/layout/list1"/>
    <dgm:cxn modelId="{361DC076-DC38-4296-A302-76C89C802AFC}" type="presOf" srcId="{3826629C-2AD6-4AB5-9388-D0B39D85996C}" destId="{3F5D772B-1705-4C64-8233-7A2191CD24DE}" srcOrd="0" destOrd="0" presId="urn:microsoft.com/office/officeart/2005/8/layout/list1"/>
    <dgm:cxn modelId="{BED077BE-A8DE-4932-89B3-C174BFD92339}" type="presOf" srcId="{EBA9EEED-7F3F-466D-84FE-EAC7A10BDD5B}" destId="{4C78186D-5DB8-4F76-A606-D73BF75399BE}" srcOrd="1" destOrd="0" presId="urn:microsoft.com/office/officeart/2005/8/layout/list1"/>
    <dgm:cxn modelId="{AE3413C3-6A73-4BF9-AEFA-761A4BD25F62}" type="presOf" srcId="{0FC2EC1D-79C8-4421-AB1F-DAE5FE0EA26A}" destId="{F27C971B-1B6A-4BD1-8E87-927203CCF701}" srcOrd="0" destOrd="0" presId="urn:microsoft.com/office/officeart/2005/8/layout/list1"/>
    <dgm:cxn modelId="{ED00A1C5-4514-4519-B46E-2D7701597A59}" type="presOf" srcId="{525538C8-84C7-4EC4-93F2-0F258CFE3A3A}" destId="{2FDA67B5-38B5-4FE9-A412-0E59C3428A12}" srcOrd="0" destOrd="0" presId="urn:microsoft.com/office/officeart/2005/8/layout/list1"/>
    <dgm:cxn modelId="{534544EB-541E-4AEA-A21D-D803E5D28860}" type="presOf" srcId="{EBA9EEED-7F3F-466D-84FE-EAC7A10BDD5B}" destId="{5CB11AC7-F741-47FA-AA1F-2B78DAC34300}" srcOrd="0" destOrd="0" presId="urn:microsoft.com/office/officeart/2005/8/layout/list1"/>
    <dgm:cxn modelId="{A854CBF0-C406-46D1-95CC-44825F136F1D}" srcId="{3826629C-2AD6-4AB5-9388-D0B39D85996C}" destId="{EBA9EEED-7F3F-466D-84FE-EAC7A10BDD5B}" srcOrd="0" destOrd="0" parTransId="{240D49BE-74ED-4875-828D-8476A4CFE3D6}" sibTransId="{C91C3C64-3D1F-4086-A6A5-DC5AA9BB7116}"/>
    <dgm:cxn modelId="{4C173AF6-B380-4664-B010-AC9FF2AA8966}" type="presOf" srcId="{525538C8-84C7-4EC4-93F2-0F258CFE3A3A}" destId="{4F911621-65ED-43EB-A57E-72A89D89B890}" srcOrd="1" destOrd="0" presId="urn:microsoft.com/office/officeart/2005/8/layout/list1"/>
    <dgm:cxn modelId="{7E3A6BA9-7091-41DA-BD9D-EA57EBBE2C53}" type="presParOf" srcId="{3F5D772B-1705-4C64-8233-7A2191CD24DE}" destId="{7B0A5BDA-5C4F-4FEF-9D73-D2ADB8B42730}" srcOrd="0" destOrd="0" presId="urn:microsoft.com/office/officeart/2005/8/layout/list1"/>
    <dgm:cxn modelId="{1C51A6A8-3BB2-446D-B653-9FBB0E10E2AA}" type="presParOf" srcId="{7B0A5BDA-5C4F-4FEF-9D73-D2ADB8B42730}" destId="{5CB11AC7-F741-47FA-AA1F-2B78DAC34300}" srcOrd="0" destOrd="0" presId="urn:microsoft.com/office/officeart/2005/8/layout/list1"/>
    <dgm:cxn modelId="{9917D517-3597-49A1-B37D-26E3CBE66F28}" type="presParOf" srcId="{7B0A5BDA-5C4F-4FEF-9D73-D2ADB8B42730}" destId="{4C78186D-5DB8-4F76-A606-D73BF75399BE}" srcOrd="1" destOrd="0" presId="urn:microsoft.com/office/officeart/2005/8/layout/list1"/>
    <dgm:cxn modelId="{6634F3FB-9289-47AD-B4E3-A735B80FA971}" type="presParOf" srcId="{3F5D772B-1705-4C64-8233-7A2191CD24DE}" destId="{0A525239-7393-4A41-A904-1A30FABE3D66}" srcOrd="1" destOrd="0" presId="urn:microsoft.com/office/officeart/2005/8/layout/list1"/>
    <dgm:cxn modelId="{5EA6D74B-A6AE-471A-9FD2-85B46AC83D4E}" type="presParOf" srcId="{3F5D772B-1705-4C64-8233-7A2191CD24DE}" destId="{E0761C96-5139-4282-A77B-201AB71D9A1A}" srcOrd="2" destOrd="0" presId="urn:microsoft.com/office/officeart/2005/8/layout/list1"/>
    <dgm:cxn modelId="{9BEA91E5-435D-4123-ACDB-E865A4B0B3A3}" type="presParOf" srcId="{3F5D772B-1705-4C64-8233-7A2191CD24DE}" destId="{E1595F48-3120-43C8-812A-84BEA2C83F6C}" srcOrd="3" destOrd="0" presId="urn:microsoft.com/office/officeart/2005/8/layout/list1"/>
    <dgm:cxn modelId="{5CBB031C-6361-43F0-BFDF-78346BE5781A}" type="presParOf" srcId="{3F5D772B-1705-4C64-8233-7A2191CD24DE}" destId="{870743A0-5CB8-4568-BA49-1F8C7DBAEECF}" srcOrd="4" destOrd="0" presId="urn:microsoft.com/office/officeart/2005/8/layout/list1"/>
    <dgm:cxn modelId="{B1D4E209-BD55-4A37-B934-F53827440AF1}" type="presParOf" srcId="{870743A0-5CB8-4568-BA49-1F8C7DBAEECF}" destId="{F27C971B-1B6A-4BD1-8E87-927203CCF701}" srcOrd="0" destOrd="0" presId="urn:microsoft.com/office/officeart/2005/8/layout/list1"/>
    <dgm:cxn modelId="{9C9F3FF7-E600-4F1D-B209-DEBD39E525E0}" type="presParOf" srcId="{870743A0-5CB8-4568-BA49-1F8C7DBAEECF}" destId="{570BE6B3-D1AE-4B6E-840B-5D91C2F4910A}" srcOrd="1" destOrd="0" presId="urn:microsoft.com/office/officeart/2005/8/layout/list1"/>
    <dgm:cxn modelId="{86101092-0CEA-4167-9940-428B9BE750EB}" type="presParOf" srcId="{3F5D772B-1705-4C64-8233-7A2191CD24DE}" destId="{CCB086D6-B113-4CB7-96E4-EA13F21FB11E}" srcOrd="5" destOrd="0" presId="urn:microsoft.com/office/officeart/2005/8/layout/list1"/>
    <dgm:cxn modelId="{A0CE49E7-A56B-4347-9D9B-FB6E31BEE0AE}" type="presParOf" srcId="{3F5D772B-1705-4C64-8233-7A2191CD24DE}" destId="{5467BF11-737C-4345-9C2F-7ADF1BB1B9D4}" srcOrd="6" destOrd="0" presId="urn:microsoft.com/office/officeart/2005/8/layout/list1"/>
    <dgm:cxn modelId="{0DDA8312-1559-404C-96DD-BD670D12980D}" type="presParOf" srcId="{3F5D772B-1705-4C64-8233-7A2191CD24DE}" destId="{DAAD692C-6D71-4976-A228-A48ACCA61219}" srcOrd="7" destOrd="0" presId="urn:microsoft.com/office/officeart/2005/8/layout/list1"/>
    <dgm:cxn modelId="{B0BDEB29-8835-4A6A-A8E8-5844AF02627E}" type="presParOf" srcId="{3F5D772B-1705-4C64-8233-7A2191CD24DE}" destId="{3DAC5205-EE61-4442-AD48-AA1F666E8113}" srcOrd="8" destOrd="0" presId="urn:microsoft.com/office/officeart/2005/8/layout/list1"/>
    <dgm:cxn modelId="{3DD58555-944A-4239-8475-B1C09F43D41C}" type="presParOf" srcId="{3DAC5205-EE61-4442-AD48-AA1F666E8113}" destId="{2FDA67B5-38B5-4FE9-A412-0E59C3428A12}" srcOrd="0" destOrd="0" presId="urn:microsoft.com/office/officeart/2005/8/layout/list1"/>
    <dgm:cxn modelId="{C5E8B54E-27AB-4623-B45D-C02537CBA287}" type="presParOf" srcId="{3DAC5205-EE61-4442-AD48-AA1F666E8113}" destId="{4F911621-65ED-43EB-A57E-72A89D89B890}" srcOrd="1" destOrd="0" presId="urn:microsoft.com/office/officeart/2005/8/layout/list1"/>
    <dgm:cxn modelId="{B6ADB8DD-BB47-406F-ABEA-BFD5B3FFBAF9}" type="presParOf" srcId="{3F5D772B-1705-4C64-8233-7A2191CD24DE}" destId="{761C4578-A1C4-4D20-A310-02BE913B2AE1}" srcOrd="9" destOrd="0" presId="urn:microsoft.com/office/officeart/2005/8/layout/list1"/>
    <dgm:cxn modelId="{359A849C-4E56-4605-9497-8C5047AE4532}" type="presParOf" srcId="{3F5D772B-1705-4C64-8233-7A2191CD24DE}" destId="{C2ACA78A-EDEA-4F9B-B32F-AEDE59AFB6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573B0E-CC08-4F69-B357-BE8DEFB28D84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C8FE3592-8FD7-4AEC-A685-7BDD04D9DB04}">
      <dgm:prSet phldrT="[Текст]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uk-UA" dirty="0" err="1">
              <a:latin typeface="Georgia" panose="02040502050405020303" pitchFamily="18" charset="0"/>
            </a:rPr>
            <a:t>здоров</a:t>
          </a:r>
          <a:r>
            <a:rPr lang="en-US" dirty="0">
              <a:latin typeface="Georgia" panose="02040502050405020303" pitchFamily="18" charset="0"/>
            </a:rPr>
            <a:t>’</a:t>
          </a:r>
          <a:r>
            <a:rPr lang="uk-UA" dirty="0" err="1">
              <a:latin typeface="Georgia" panose="02040502050405020303" pitchFamily="18" charset="0"/>
            </a:rPr>
            <a:t>язбереження</a:t>
          </a:r>
          <a:endParaRPr lang="uk-UA" dirty="0">
            <a:latin typeface="Georgia" panose="02040502050405020303" pitchFamily="18" charset="0"/>
          </a:endParaRPr>
        </a:p>
      </dgm:t>
    </dgm:pt>
    <dgm:pt modelId="{1BEF77EB-34FC-43AB-8066-1FE29FDEAF56}" type="parTrans" cxnId="{4389745A-BA26-430A-9CB3-4B80775CA8DA}">
      <dgm:prSet/>
      <dgm:spPr/>
      <dgm:t>
        <a:bodyPr/>
        <a:lstStyle/>
        <a:p>
          <a:endParaRPr lang="uk-UA"/>
        </a:p>
      </dgm:t>
    </dgm:pt>
    <dgm:pt modelId="{B212602E-EAA2-4180-A11A-50B070954205}" type="sibTrans" cxnId="{4389745A-BA26-430A-9CB3-4B80775CA8DA}">
      <dgm:prSet/>
      <dgm:spPr/>
      <dgm:t>
        <a:bodyPr/>
        <a:lstStyle/>
        <a:p>
          <a:endParaRPr lang="uk-UA"/>
        </a:p>
      </dgm:t>
    </dgm:pt>
    <dgm:pt modelId="{CC06C1A7-BC9C-47C9-A0DD-196EE60B51B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latin typeface="Georgia" panose="02040502050405020303" pitchFamily="18" charset="0"/>
            </a:rPr>
            <a:t>практичності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dirty="0">
            <a:latin typeface="Georgia" panose="02040502050405020303" pitchFamily="18" charset="0"/>
          </a:endParaRPr>
        </a:p>
      </dgm:t>
    </dgm:pt>
    <dgm:pt modelId="{55CC63A4-A5BC-4BDC-8C66-4D5772C07189}" type="parTrans" cxnId="{34CF6F66-D357-41CE-A7AA-5BF2E2766658}">
      <dgm:prSet/>
      <dgm:spPr/>
      <dgm:t>
        <a:bodyPr/>
        <a:lstStyle/>
        <a:p>
          <a:endParaRPr lang="uk-UA"/>
        </a:p>
      </dgm:t>
    </dgm:pt>
    <dgm:pt modelId="{F493B961-D8D1-4E23-AB24-813C8EA8A0FE}" type="sibTrans" cxnId="{34CF6F66-D357-41CE-A7AA-5BF2E2766658}">
      <dgm:prSet/>
      <dgm:spPr/>
      <dgm:t>
        <a:bodyPr/>
        <a:lstStyle/>
        <a:p>
          <a:endParaRPr lang="uk-UA"/>
        </a:p>
      </dgm:t>
    </dgm:pt>
    <dgm:pt modelId="{344F4A61-E3FE-4EAE-99AB-B2F286EEF1EB}">
      <dgm:prSet phldrT="[Текст]"/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доцільності</a:t>
          </a:r>
        </a:p>
      </dgm:t>
    </dgm:pt>
    <dgm:pt modelId="{4E1B3A0D-ADD7-491F-8377-E22FD5229BD0}" type="parTrans" cxnId="{08DCBBA1-C6CE-40D8-B312-E92DEBA794FE}">
      <dgm:prSet/>
      <dgm:spPr/>
      <dgm:t>
        <a:bodyPr/>
        <a:lstStyle/>
        <a:p>
          <a:endParaRPr lang="uk-UA"/>
        </a:p>
      </dgm:t>
    </dgm:pt>
    <dgm:pt modelId="{F1F14CBA-E932-46CE-BD6E-08A611E3778C}" type="sibTrans" cxnId="{08DCBBA1-C6CE-40D8-B312-E92DEBA794FE}">
      <dgm:prSet/>
      <dgm:spPr/>
      <dgm:t>
        <a:bodyPr/>
        <a:lstStyle/>
        <a:p>
          <a:endParaRPr lang="uk-UA"/>
        </a:p>
      </dgm:t>
    </dgm:pt>
    <dgm:pt modelId="{A0C67244-D30C-4C79-B390-4029151F028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latin typeface="Georgia" panose="02040502050405020303" pitchFamily="18" charset="0"/>
            </a:rPr>
            <a:t>естетичності</a:t>
          </a:r>
        </a:p>
        <a:p>
          <a:pPr marL="0"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dirty="0"/>
        </a:p>
      </dgm:t>
    </dgm:pt>
    <dgm:pt modelId="{35BA24C7-930B-4038-AF34-1B98FD338AD6}" type="parTrans" cxnId="{F73693E1-20B2-41B0-ACD6-7EAE35E38CBF}">
      <dgm:prSet/>
      <dgm:spPr/>
      <dgm:t>
        <a:bodyPr/>
        <a:lstStyle/>
        <a:p>
          <a:endParaRPr lang="uk-UA"/>
        </a:p>
      </dgm:t>
    </dgm:pt>
    <dgm:pt modelId="{EE580C86-5B57-4768-9F00-5B82974F017C}" type="sibTrans" cxnId="{F73693E1-20B2-41B0-ACD6-7EAE35E38CBF}">
      <dgm:prSet/>
      <dgm:spPr/>
      <dgm:t>
        <a:bodyPr/>
        <a:lstStyle/>
        <a:p>
          <a:endParaRPr lang="uk-UA"/>
        </a:p>
      </dgm:t>
    </dgm:pt>
    <dgm:pt modelId="{AE9794DB-A355-4AB8-B95B-9372BD3924BC}" type="pres">
      <dgm:prSet presAssocID="{1A573B0E-CC08-4F69-B357-BE8DEFB28D8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3326FA5-C13F-4EA8-A31F-AA808350D886}" type="pres">
      <dgm:prSet presAssocID="{C8FE3592-8FD7-4AEC-A685-7BDD04D9DB04}" presName="circle1" presStyleLbl="node1" presStyleIdx="0" presStyleCnt="4"/>
      <dgm:spPr/>
    </dgm:pt>
    <dgm:pt modelId="{ED392844-431D-4C60-8115-DCDE0EFD20CD}" type="pres">
      <dgm:prSet presAssocID="{C8FE3592-8FD7-4AEC-A685-7BDD04D9DB04}" presName="space" presStyleCnt="0"/>
      <dgm:spPr/>
    </dgm:pt>
    <dgm:pt modelId="{AF62DFB9-A140-4FFA-B876-95F273F49F06}" type="pres">
      <dgm:prSet presAssocID="{C8FE3592-8FD7-4AEC-A685-7BDD04D9DB04}" presName="rect1" presStyleLbl="alignAcc1" presStyleIdx="0" presStyleCnt="4"/>
      <dgm:spPr/>
    </dgm:pt>
    <dgm:pt modelId="{50E7399C-9DB7-4EE9-BD16-00C07CFF59A6}" type="pres">
      <dgm:prSet presAssocID="{A0C67244-D30C-4C79-B390-4029151F0287}" presName="vertSpace2" presStyleLbl="node1" presStyleIdx="0" presStyleCnt="4"/>
      <dgm:spPr/>
    </dgm:pt>
    <dgm:pt modelId="{2C8683D0-10AB-46AA-A3EB-6F1442036C09}" type="pres">
      <dgm:prSet presAssocID="{A0C67244-D30C-4C79-B390-4029151F0287}" presName="circle2" presStyleLbl="node1" presStyleIdx="1" presStyleCnt="4"/>
      <dgm:spPr/>
    </dgm:pt>
    <dgm:pt modelId="{5BECEF97-8CD3-4D2A-9864-A07B4D3AB036}" type="pres">
      <dgm:prSet presAssocID="{A0C67244-D30C-4C79-B390-4029151F0287}" presName="rect2" presStyleLbl="alignAcc1" presStyleIdx="1" presStyleCnt="4"/>
      <dgm:spPr/>
    </dgm:pt>
    <dgm:pt modelId="{15418E12-CA35-4ADE-A2C0-4E9178FF9A85}" type="pres">
      <dgm:prSet presAssocID="{CC06C1A7-BC9C-47C9-A0DD-196EE60B51B3}" presName="vertSpace3" presStyleLbl="node1" presStyleIdx="1" presStyleCnt="4"/>
      <dgm:spPr/>
    </dgm:pt>
    <dgm:pt modelId="{0D1389FF-0C0B-4068-81E4-D7B18468BD74}" type="pres">
      <dgm:prSet presAssocID="{CC06C1A7-BC9C-47C9-A0DD-196EE60B51B3}" presName="circle3" presStyleLbl="node1" presStyleIdx="2" presStyleCnt="4"/>
      <dgm:spPr/>
    </dgm:pt>
    <dgm:pt modelId="{885FD737-DD33-4C7A-8F63-DAA4EAB51946}" type="pres">
      <dgm:prSet presAssocID="{CC06C1A7-BC9C-47C9-A0DD-196EE60B51B3}" presName="rect3" presStyleLbl="alignAcc1" presStyleIdx="2" presStyleCnt="4"/>
      <dgm:spPr/>
    </dgm:pt>
    <dgm:pt modelId="{7E4FB0EE-6514-4717-9315-6225E2DD70CD}" type="pres">
      <dgm:prSet presAssocID="{344F4A61-E3FE-4EAE-99AB-B2F286EEF1EB}" presName="vertSpace4" presStyleLbl="node1" presStyleIdx="2" presStyleCnt="4"/>
      <dgm:spPr/>
    </dgm:pt>
    <dgm:pt modelId="{7AC5A3E8-6D32-407A-97AD-F5204BCEAD11}" type="pres">
      <dgm:prSet presAssocID="{344F4A61-E3FE-4EAE-99AB-B2F286EEF1EB}" presName="circle4" presStyleLbl="node1" presStyleIdx="3" presStyleCnt="4"/>
      <dgm:spPr/>
    </dgm:pt>
    <dgm:pt modelId="{791847E7-53B5-4AC8-99DA-F03840E4398A}" type="pres">
      <dgm:prSet presAssocID="{344F4A61-E3FE-4EAE-99AB-B2F286EEF1EB}" presName="rect4" presStyleLbl="alignAcc1" presStyleIdx="3" presStyleCnt="4"/>
      <dgm:spPr/>
    </dgm:pt>
    <dgm:pt modelId="{945D7EFB-ED05-4F60-9E91-6412D747A2A1}" type="pres">
      <dgm:prSet presAssocID="{C8FE3592-8FD7-4AEC-A685-7BDD04D9DB04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423347F-6D3A-4B44-9933-FC564F8A5C4F}" type="pres">
      <dgm:prSet presAssocID="{A0C67244-D30C-4C79-B390-4029151F0287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202B043-D424-4996-87DD-7628C273E928}" type="pres">
      <dgm:prSet presAssocID="{CC06C1A7-BC9C-47C9-A0DD-196EE60B51B3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77C87B57-AAEF-47C4-9B99-5E38EE98266F}" type="pres">
      <dgm:prSet presAssocID="{344F4A61-E3FE-4EAE-99AB-B2F286EEF1EB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9B3B901-4CE1-45D1-ADB8-8CA1CD4A5F5A}" type="presOf" srcId="{1A573B0E-CC08-4F69-B357-BE8DEFB28D84}" destId="{AE9794DB-A355-4AB8-B95B-9372BD3924BC}" srcOrd="0" destOrd="0" presId="urn:microsoft.com/office/officeart/2005/8/layout/target3"/>
    <dgm:cxn modelId="{4FC0B803-95C4-4CAC-B5CC-4582C5BDB1E2}" type="presOf" srcId="{C8FE3592-8FD7-4AEC-A685-7BDD04D9DB04}" destId="{AF62DFB9-A140-4FFA-B876-95F273F49F06}" srcOrd="0" destOrd="0" presId="urn:microsoft.com/office/officeart/2005/8/layout/target3"/>
    <dgm:cxn modelId="{AFE6E61D-7F1C-43B6-925C-69E096E004E1}" type="presOf" srcId="{CC06C1A7-BC9C-47C9-A0DD-196EE60B51B3}" destId="{885FD737-DD33-4C7A-8F63-DAA4EAB51946}" srcOrd="0" destOrd="0" presId="urn:microsoft.com/office/officeart/2005/8/layout/target3"/>
    <dgm:cxn modelId="{82976325-6800-4F27-8759-6B1510D63160}" type="presOf" srcId="{344F4A61-E3FE-4EAE-99AB-B2F286EEF1EB}" destId="{77C87B57-AAEF-47C4-9B99-5E38EE98266F}" srcOrd="1" destOrd="0" presId="urn:microsoft.com/office/officeart/2005/8/layout/target3"/>
    <dgm:cxn modelId="{34CF6F66-D357-41CE-A7AA-5BF2E2766658}" srcId="{1A573B0E-CC08-4F69-B357-BE8DEFB28D84}" destId="{CC06C1A7-BC9C-47C9-A0DD-196EE60B51B3}" srcOrd="2" destOrd="0" parTransId="{55CC63A4-A5BC-4BDC-8C66-4D5772C07189}" sibTransId="{F493B961-D8D1-4E23-AB24-813C8EA8A0FE}"/>
    <dgm:cxn modelId="{4389745A-BA26-430A-9CB3-4B80775CA8DA}" srcId="{1A573B0E-CC08-4F69-B357-BE8DEFB28D84}" destId="{C8FE3592-8FD7-4AEC-A685-7BDD04D9DB04}" srcOrd="0" destOrd="0" parTransId="{1BEF77EB-34FC-43AB-8066-1FE29FDEAF56}" sibTransId="{B212602E-EAA2-4180-A11A-50B070954205}"/>
    <dgm:cxn modelId="{08DCBBA1-C6CE-40D8-B312-E92DEBA794FE}" srcId="{1A573B0E-CC08-4F69-B357-BE8DEFB28D84}" destId="{344F4A61-E3FE-4EAE-99AB-B2F286EEF1EB}" srcOrd="3" destOrd="0" parTransId="{4E1B3A0D-ADD7-491F-8377-E22FD5229BD0}" sibTransId="{F1F14CBA-E932-46CE-BD6E-08A611E3778C}"/>
    <dgm:cxn modelId="{E13536A7-5F6F-44FA-8E5A-3298736249D1}" type="presOf" srcId="{CC06C1A7-BC9C-47C9-A0DD-196EE60B51B3}" destId="{3202B043-D424-4996-87DD-7628C273E928}" srcOrd="1" destOrd="0" presId="urn:microsoft.com/office/officeart/2005/8/layout/target3"/>
    <dgm:cxn modelId="{B32D00B8-C124-4AC0-B128-68DD43A28F58}" type="presOf" srcId="{A0C67244-D30C-4C79-B390-4029151F0287}" destId="{6423347F-6D3A-4B44-9933-FC564F8A5C4F}" srcOrd="1" destOrd="0" presId="urn:microsoft.com/office/officeart/2005/8/layout/target3"/>
    <dgm:cxn modelId="{339946BB-4941-4060-8ED9-4FDF93509A3D}" type="presOf" srcId="{344F4A61-E3FE-4EAE-99AB-B2F286EEF1EB}" destId="{791847E7-53B5-4AC8-99DA-F03840E4398A}" srcOrd="0" destOrd="0" presId="urn:microsoft.com/office/officeart/2005/8/layout/target3"/>
    <dgm:cxn modelId="{C7DE4CCE-92F4-48ED-A48B-0BB8B76D25BC}" type="presOf" srcId="{A0C67244-D30C-4C79-B390-4029151F0287}" destId="{5BECEF97-8CD3-4D2A-9864-A07B4D3AB036}" srcOrd="0" destOrd="0" presId="urn:microsoft.com/office/officeart/2005/8/layout/target3"/>
    <dgm:cxn modelId="{F73693E1-20B2-41B0-ACD6-7EAE35E38CBF}" srcId="{1A573B0E-CC08-4F69-B357-BE8DEFB28D84}" destId="{A0C67244-D30C-4C79-B390-4029151F0287}" srcOrd="1" destOrd="0" parTransId="{35BA24C7-930B-4038-AF34-1B98FD338AD6}" sibTransId="{EE580C86-5B57-4768-9F00-5B82974F017C}"/>
    <dgm:cxn modelId="{A6EF98FA-1DB2-4411-A13E-78937D3C0F43}" type="presOf" srcId="{C8FE3592-8FD7-4AEC-A685-7BDD04D9DB04}" destId="{945D7EFB-ED05-4F60-9E91-6412D747A2A1}" srcOrd="1" destOrd="0" presId="urn:microsoft.com/office/officeart/2005/8/layout/target3"/>
    <dgm:cxn modelId="{592FA2B4-0A8E-4489-ABEB-4E081E2CD291}" type="presParOf" srcId="{AE9794DB-A355-4AB8-B95B-9372BD3924BC}" destId="{F3326FA5-C13F-4EA8-A31F-AA808350D886}" srcOrd="0" destOrd="0" presId="urn:microsoft.com/office/officeart/2005/8/layout/target3"/>
    <dgm:cxn modelId="{85CBA97C-59A5-4750-80E6-2DE489E7FEA8}" type="presParOf" srcId="{AE9794DB-A355-4AB8-B95B-9372BD3924BC}" destId="{ED392844-431D-4C60-8115-DCDE0EFD20CD}" srcOrd="1" destOrd="0" presId="urn:microsoft.com/office/officeart/2005/8/layout/target3"/>
    <dgm:cxn modelId="{5CC5D937-1900-43C4-BFC5-7316C85BB26E}" type="presParOf" srcId="{AE9794DB-A355-4AB8-B95B-9372BD3924BC}" destId="{AF62DFB9-A140-4FFA-B876-95F273F49F06}" srcOrd="2" destOrd="0" presId="urn:microsoft.com/office/officeart/2005/8/layout/target3"/>
    <dgm:cxn modelId="{EF67A6BA-5C3C-467E-AD33-2E6736125061}" type="presParOf" srcId="{AE9794DB-A355-4AB8-B95B-9372BD3924BC}" destId="{50E7399C-9DB7-4EE9-BD16-00C07CFF59A6}" srcOrd="3" destOrd="0" presId="urn:microsoft.com/office/officeart/2005/8/layout/target3"/>
    <dgm:cxn modelId="{B378D15F-572F-4027-A08E-EF62C02DC878}" type="presParOf" srcId="{AE9794DB-A355-4AB8-B95B-9372BD3924BC}" destId="{2C8683D0-10AB-46AA-A3EB-6F1442036C09}" srcOrd="4" destOrd="0" presId="urn:microsoft.com/office/officeart/2005/8/layout/target3"/>
    <dgm:cxn modelId="{A4BEAAD5-1881-4CBC-8598-E64F7C4E4E67}" type="presParOf" srcId="{AE9794DB-A355-4AB8-B95B-9372BD3924BC}" destId="{5BECEF97-8CD3-4D2A-9864-A07B4D3AB036}" srcOrd="5" destOrd="0" presId="urn:microsoft.com/office/officeart/2005/8/layout/target3"/>
    <dgm:cxn modelId="{7E914B85-98C7-4F35-A89F-C532F34E4912}" type="presParOf" srcId="{AE9794DB-A355-4AB8-B95B-9372BD3924BC}" destId="{15418E12-CA35-4ADE-A2C0-4E9178FF9A85}" srcOrd="6" destOrd="0" presId="urn:microsoft.com/office/officeart/2005/8/layout/target3"/>
    <dgm:cxn modelId="{184460A7-8AB7-47FD-8997-9D194D236F96}" type="presParOf" srcId="{AE9794DB-A355-4AB8-B95B-9372BD3924BC}" destId="{0D1389FF-0C0B-4068-81E4-D7B18468BD74}" srcOrd="7" destOrd="0" presId="urn:microsoft.com/office/officeart/2005/8/layout/target3"/>
    <dgm:cxn modelId="{A9AA3D30-897C-405E-BBEC-9C3BCE5DEB38}" type="presParOf" srcId="{AE9794DB-A355-4AB8-B95B-9372BD3924BC}" destId="{885FD737-DD33-4C7A-8F63-DAA4EAB51946}" srcOrd="8" destOrd="0" presId="urn:microsoft.com/office/officeart/2005/8/layout/target3"/>
    <dgm:cxn modelId="{5E12122B-D58F-4EF1-B41F-8ADD53F1C4E0}" type="presParOf" srcId="{AE9794DB-A355-4AB8-B95B-9372BD3924BC}" destId="{7E4FB0EE-6514-4717-9315-6225E2DD70CD}" srcOrd="9" destOrd="0" presId="urn:microsoft.com/office/officeart/2005/8/layout/target3"/>
    <dgm:cxn modelId="{862D2556-5B12-4B57-BCF2-103877359924}" type="presParOf" srcId="{AE9794DB-A355-4AB8-B95B-9372BD3924BC}" destId="{7AC5A3E8-6D32-407A-97AD-F5204BCEAD11}" srcOrd="10" destOrd="0" presId="urn:microsoft.com/office/officeart/2005/8/layout/target3"/>
    <dgm:cxn modelId="{B961090B-607A-4FF8-A46E-C769491244DD}" type="presParOf" srcId="{AE9794DB-A355-4AB8-B95B-9372BD3924BC}" destId="{791847E7-53B5-4AC8-99DA-F03840E4398A}" srcOrd="11" destOrd="0" presId="urn:microsoft.com/office/officeart/2005/8/layout/target3"/>
    <dgm:cxn modelId="{D1FDA3FD-49FB-4441-A982-D879423176F9}" type="presParOf" srcId="{AE9794DB-A355-4AB8-B95B-9372BD3924BC}" destId="{945D7EFB-ED05-4F60-9E91-6412D747A2A1}" srcOrd="12" destOrd="0" presId="urn:microsoft.com/office/officeart/2005/8/layout/target3"/>
    <dgm:cxn modelId="{AF105BDE-1147-4740-9641-B924D933F13F}" type="presParOf" srcId="{AE9794DB-A355-4AB8-B95B-9372BD3924BC}" destId="{6423347F-6D3A-4B44-9933-FC564F8A5C4F}" srcOrd="13" destOrd="0" presId="urn:microsoft.com/office/officeart/2005/8/layout/target3"/>
    <dgm:cxn modelId="{3F5617AB-3660-4BB8-BBC2-0770FD12AA3D}" type="presParOf" srcId="{AE9794DB-A355-4AB8-B95B-9372BD3924BC}" destId="{3202B043-D424-4996-87DD-7628C273E928}" srcOrd="14" destOrd="0" presId="urn:microsoft.com/office/officeart/2005/8/layout/target3"/>
    <dgm:cxn modelId="{66A989B2-B6ED-4DA7-927A-F5E843EE476C}" type="presParOf" srcId="{AE9794DB-A355-4AB8-B95B-9372BD3924BC}" destId="{77C87B57-AAEF-47C4-9B99-5E38EE98266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5BA49-867B-48CD-946D-1828350C6A79}">
      <dsp:nvSpPr>
        <dsp:cNvPr id="0" name=""/>
        <dsp:cNvSpPr/>
      </dsp:nvSpPr>
      <dsp:spPr>
        <a:xfrm>
          <a:off x="48674" y="1614597"/>
          <a:ext cx="2089974" cy="1252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51674-9325-440C-9E74-D7BDA6467DE8}">
      <dsp:nvSpPr>
        <dsp:cNvPr id="0" name=""/>
        <dsp:cNvSpPr/>
      </dsp:nvSpPr>
      <dsp:spPr>
        <a:xfrm>
          <a:off x="1286192" y="2309233"/>
          <a:ext cx="2450156" cy="2450156"/>
        </a:xfrm>
        <a:prstGeom prst="leftCircularArrow">
          <a:avLst>
            <a:gd name="adj1" fmla="val 2718"/>
            <a:gd name="adj2" fmla="val 331072"/>
            <a:gd name="adj3" fmla="val 2452658"/>
            <a:gd name="adj4" fmla="val 9370564"/>
            <a:gd name="adj5" fmla="val 317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AE66A-6EDE-41F4-B606-81A0DF675289}">
      <dsp:nvSpPr>
        <dsp:cNvPr id="0" name=""/>
        <dsp:cNvSpPr/>
      </dsp:nvSpPr>
      <dsp:spPr>
        <a:xfrm>
          <a:off x="229160" y="2277627"/>
          <a:ext cx="2454831" cy="17223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>
              <a:latin typeface="Georgia" panose="02040502050405020303" pitchFamily="18" charset="0"/>
            </a:rPr>
            <a:t>формування чуття краси в її різних проявах</a:t>
          </a:r>
          <a:endParaRPr lang="ru-RU" sz="1700" b="1" kern="1200" dirty="0">
            <a:latin typeface="Georgia" panose="02040502050405020303" pitchFamily="18" charset="0"/>
          </a:endParaRPr>
        </a:p>
      </dsp:txBody>
      <dsp:txXfrm>
        <a:off x="279607" y="2328074"/>
        <a:ext cx="2353937" cy="1621491"/>
      </dsp:txXfrm>
    </dsp:sp>
    <dsp:sp modelId="{80686D6C-3A4A-4341-BFB0-4D110C7DECD7}">
      <dsp:nvSpPr>
        <dsp:cNvPr id="0" name=""/>
        <dsp:cNvSpPr/>
      </dsp:nvSpPr>
      <dsp:spPr>
        <a:xfrm>
          <a:off x="2851862" y="2347693"/>
          <a:ext cx="2142908" cy="1151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1501B-5C0D-457E-86E0-E993CEDA2988}">
      <dsp:nvSpPr>
        <dsp:cNvPr id="0" name=""/>
        <dsp:cNvSpPr/>
      </dsp:nvSpPr>
      <dsp:spPr>
        <a:xfrm>
          <a:off x="4155492" y="-117308"/>
          <a:ext cx="3232045" cy="3232045"/>
        </a:xfrm>
        <a:prstGeom prst="circularArrow">
          <a:avLst>
            <a:gd name="adj1" fmla="val 2060"/>
            <a:gd name="adj2" fmla="val 247195"/>
            <a:gd name="adj3" fmla="val 19072730"/>
            <a:gd name="adj4" fmla="val 12070946"/>
            <a:gd name="adj5" fmla="val 2404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70769-2883-4B76-9923-37341DB49E67}">
      <dsp:nvSpPr>
        <dsp:cNvPr id="0" name=""/>
        <dsp:cNvSpPr/>
      </dsp:nvSpPr>
      <dsp:spPr>
        <a:xfrm>
          <a:off x="3149322" y="940850"/>
          <a:ext cx="2365254" cy="17475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Georgia" panose="02040502050405020303" pitchFamily="18" charset="0"/>
            </a:rPr>
            <a:t>ціннісне</a:t>
          </a:r>
          <a:r>
            <a:rPr lang="ru-RU" sz="1800" b="1" kern="1200" dirty="0">
              <a:latin typeface="Georgia" panose="02040502050405020303" pitchFamily="18" charset="0"/>
            </a:rPr>
            <a:t> </a:t>
          </a:r>
          <a:r>
            <a:rPr lang="ru-RU" sz="1800" b="1" kern="1200" dirty="0" err="1">
              <a:latin typeface="Georgia" panose="02040502050405020303" pitchFamily="18" charset="0"/>
            </a:rPr>
            <a:t>ставлення</a:t>
          </a:r>
          <a:r>
            <a:rPr lang="ru-RU" sz="1800" b="1" kern="1200" dirty="0">
              <a:latin typeface="Georgia" panose="02040502050405020303" pitchFamily="18" charset="0"/>
            </a:rPr>
            <a:t> до </a:t>
          </a:r>
          <a:r>
            <a:rPr lang="ru-RU" sz="1800" b="1" kern="1200" dirty="0" err="1">
              <a:latin typeface="Georgia" panose="02040502050405020303" pitchFamily="18" charset="0"/>
            </a:rPr>
            <a:t>змісту</a:t>
          </a:r>
          <a:r>
            <a:rPr lang="ru-RU" sz="1800" b="1" kern="1200" dirty="0">
              <a:latin typeface="Georgia" panose="02040502050405020303" pitchFamily="18" charset="0"/>
            </a:rPr>
            <a:t> предметного </a:t>
          </a:r>
          <a:r>
            <a:rPr lang="ru-RU" sz="1800" b="1" kern="1200" dirty="0" err="1">
              <a:latin typeface="Georgia" panose="02040502050405020303" pitchFamily="18" charset="0"/>
            </a:rPr>
            <a:t>світу</a:t>
          </a:r>
          <a:r>
            <a:rPr lang="ru-RU" sz="1800" b="1" kern="1200" dirty="0">
              <a:latin typeface="Georgia" panose="02040502050405020303" pitchFamily="18" charset="0"/>
            </a:rPr>
            <a:t> та </a:t>
          </a:r>
          <a:r>
            <a:rPr lang="ru-RU" sz="1800" b="1" kern="1200" dirty="0" err="1">
              <a:latin typeface="Georgia" panose="02040502050405020303" pitchFamily="18" charset="0"/>
            </a:rPr>
            <a:t>світу</a:t>
          </a:r>
          <a:r>
            <a:rPr lang="ru-RU" sz="1800" b="1" kern="1200" dirty="0">
              <a:latin typeface="Georgia" panose="02040502050405020303" pitchFamily="18" charset="0"/>
            </a:rPr>
            <a:t> </a:t>
          </a:r>
          <a:r>
            <a:rPr lang="ru-RU" sz="1800" b="1" kern="1200" dirty="0" err="1">
              <a:latin typeface="Georgia" panose="02040502050405020303" pitchFamily="18" charset="0"/>
            </a:rPr>
            <a:t>мистецтва</a:t>
          </a:r>
          <a:endParaRPr lang="ru-RU" sz="1800" b="1" kern="1200" dirty="0">
            <a:latin typeface="Georgia" panose="02040502050405020303" pitchFamily="18" charset="0"/>
          </a:endParaRPr>
        </a:p>
      </dsp:txBody>
      <dsp:txXfrm>
        <a:off x="3200505" y="992033"/>
        <a:ext cx="2262888" cy="1645134"/>
      </dsp:txXfrm>
    </dsp:sp>
    <dsp:sp modelId="{C98BC7DB-90CD-410B-99B2-8E3972AE92DF}">
      <dsp:nvSpPr>
        <dsp:cNvPr id="0" name=""/>
        <dsp:cNvSpPr/>
      </dsp:nvSpPr>
      <dsp:spPr>
        <a:xfrm>
          <a:off x="6217726" y="1240526"/>
          <a:ext cx="2000414" cy="1172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2E959-CFDB-483C-95BA-4FD08E736C71}">
      <dsp:nvSpPr>
        <dsp:cNvPr id="0" name=""/>
        <dsp:cNvSpPr/>
      </dsp:nvSpPr>
      <dsp:spPr>
        <a:xfrm>
          <a:off x="5972986" y="2042385"/>
          <a:ext cx="2340421" cy="185936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>
              <a:latin typeface="Georgia" panose="02040502050405020303" pitchFamily="18" charset="0"/>
            </a:rPr>
            <a:t>розвиток</a:t>
          </a:r>
          <a:r>
            <a:rPr lang="ru-RU" sz="1700" b="1" kern="1200" dirty="0">
              <a:latin typeface="Georgia" panose="02040502050405020303" pitchFamily="18" charset="0"/>
            </a:rPr>
            <a:t> </a:t>
          </a:r>
          <a:r>
            <a:rPr lang="ru-RU" sz="1700" b="1" kern="1200" dirty="0" err="1">
              <a:latin typeface="Georgia" panose="02040502050405020303" pitchFamily="18" charset="0"/>
            </a:rPr>
            <a:t>творчих</a:t>
          </a:r>
          <a:r>
            <a:rPr lang="ru-RU" sz="1700" b="1" kern="1200" dirty="0">
              <a:latin typeface="Georgia" panose="02040502050405020303" pitchFamily="18" charset="0"/>
            </a:rPr>
            <a:t> </a:t>
          </a:r>
          <a:r>
            <a:rPr lang="ru-RU" sz="1700" b="1" kern="1200" dirty="0" err="1">
              <a:latin typeface="Georgia" panose="02040502050405020303" pitchFamily="18" charset="0"/>
            </a:rPr>
            <a:t>здібностей</a:t>
          </a:r>
          <a:r>
            <a:rPr lang="ru-RU" sz="1700" b="1" kern="1200" dirty="0">
              <a:latin typeface="Georgia" panose="02040502050405020303" pitchFamily="18" charset="0"/>
            </a:rPr>
            <a:t>, </a:t>
          </a:r>
          <a:r>
            <a:rPr lang="ru-RU" sz="1700" b="1" kern="1200" dirty="0" err="1">
              <a:latin typeface="Georgia" panose="02040502050405020303" pitchFamily="18" charset="0"/>
            </a:rPr>
            <a:t>формування</a:t>
          </a:r>
          <a:r>
            <a:rPr lang="ru-RU" sz="1700" b="1" kern="1200" dirty="0">
              <a:latin typeface="Georgia" panose="02040502050405020303" pitchFamily="18" charset="0"/>
            </a:rPr>
            <a:t>, з-</a:t>
          </a:r>
          <a:r>
            <a:rPr lang="ru-RU" sz="1700" b="1" kern="1200" dirty="0" err="1">
              <a:latin typeface="Georgia" panose="02040502050405020303" pitchFamily="18" charset="0"/>
            </a:rPr>
            <a:t>поміж</a:t>
          </a:r>
          <a:r>
            <a:rPr lang="ru-RU" sz="1700" b="1" kern="1200" dirty="0">
              <a:latin typeface="Georgia" panose="02040502050405020303" pitchFamily="18" charset="0"/>
            </a:rPr>
            <a:t> </a:t>
          </a:r>
          <a:r>
            <a:rPr lang="ru-RU" sz="1700" b="1" kern="1200" dirty="0" err="1">
              <a:latin typeface="Georgia" panose="02040502050405020303" pitchFamily="18" charset="0"/>
            </a:rPr>
            <a:t>інших</a:t>
          </a:r>
          <a:r>
            <a:rPr lang="ru-RU" sz="1700" b="1" kern="1200" dirty="0">
              <a:latin typeface="Georgia" panose="02040502050405020303" pitchFamily="18" charset="0"/>
            </a:rPr>
            <a:t>, </a:t>
          </a:r>
          <a:r>
            <a:rPr lang="ru-RU" sz="1700" b="1" kern="1200" dirty="0" err="1">
              <a:latin typeface="Georgia" panose="02040502050405020303" pitchFamily="18" charset="0"/>
            </a:rPr>
            <a:t>художньо-продуктивних</a:t>
          </a:r>
          <a:r>
            <a:rPr lang="ru-RU" sz="1700" b="1" kern="1200" dirty="0">
              <a:latin typeface="Georgia" panose="02040502050405020303" pitchFamily="18" charset="0"/>
            </a:rPr>
            <a:t> </a:t>
          </a:r>
          <a:r>
            <a:rPr lang="ru-RU" sz="1700" b="1" kern="1200" dirty="0" err="1">
              <a:latin typeface="Georgia" panose="02040502050405020303" pitchFamily="18" charset="0"/>
            </a:rPr>
            <a:t>навичок</a:t>
          </a:r>
          <a:endParaRPr lang="ru-RU" sz="1700" b="1" kern="1200" dirty="0">
            <a:latin typeface="Georgia" panose="02040502050405020303" pitchFamily="18" charset="0"/>
          </a:endParaRPr>
        </a:p>
      </dsp:txBody>
      <dsp:txXfrm>
        <a:off x="6027445" y="2096844"/>
        <a:ext cx="2231503" cy="17504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E90C-E50B-4929-8864-10FA349D9FE3}">
      <dsp:nvSpPr>
        <dsp:cNvPr id="0" name=""/>
        <dsp:cNvSpPr/>
      </dsp:nvSpPr>
      <dsp:spPr>
        <a:xfrm>
          <a:off x="0" y="372632"/>
          <a:ext cx="70567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5AEF8-0119-4C12-8C53-50D1E09F3399}">
      <dsp:nvSpPr>
        <dsp:cNvPr id="0" name=""/>
        <dsp:cNvSpPr/>
      </dsp:nvSpPr>
      <dsp:spPr>
        <a:xfrm>
          <a:off x="335955" y="3632"/>
          <a:ext cx="6719099" cy="7380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Georgia" panose="02040502050405020303" pitchFamily="18" charset="0"/>
            </a:rPr>
            <a:t>Оволодіння техніками образотворчої діяльності</a:t>
          </a:r>
        </a:p>
      </dsp:txBody>
      <dsp:txXfrm>
        <a:off x="371981" y="39658"/>
        <a:ext cx="6647047" cy="665948"/>
      </dsp:txXfrm>
    </dsp:sp>
    <dsp:sp modelId="{EF3F136E-7BB2-42B4-A3CE-51135A1D96F8}">
      <dsp:nvSpPr>
        <dsp:cNvPr id="0" name=""/>
        <dsp:cNvSpPr/>
      </dsp:nvSpPr>
      <dsp:spPr>
        <a:xfrm>
          <a:off x="0" y="1506632"/>
          <a:ext cx="70567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98202-F2C6-48F6-BE28-280B35554251}">
      <dsp:nvSpPr>
        <dsp:cNvPr id="0" name=""/>
        <dsp:cNvSpPr/>
      </dsp:nvSpPr>
      <dsp:spPr>
        <a:xfrm>
          <a:off x="342502" y="1137632"/>
          <a:ext cx="6710404" cy="7380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Georgia" panose="02040502050405020303" pitchFamily="18" charset="0"/>
            </a:rPr>
            <a:t>Використання нетрадиційних матеріалів</a:t>
          </a:r>
        </a:p>
      </dsp:txBody>
      <dsp:txXfrm>
        <a:off x="378528" y="1173658"/>
        <a:ext cx="6638352" cy="665948"/>
      </dsp:txXfrm>
    </dsp:sp>
    <dsp:sp modelId="{D32C39C1-034A-46C3-844F-8040DE2F9EB2}">
      <dsp:nvSpPr>
        <dsp:cNvPr id="0" name=""/>
        <dsp:cNvSpPr/>
      </dsp:nvSpPr>
      <dsp:spPr>
        <a:xfrm>
          <a:off x="0" y="2640632"/>
          <a:ext cx="70567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638BE-047E-4970-A4CA-A83D164DD445}">
      <dsp:nvSpPr>
        <dsp:cNvPr id="0" name=""/>
        <dsp:cNvSpPr/>
      </dsp:nvSpPr>
      <dsp:spPr>
        <a:xfrm>
          <a:off x="350427" y="2271632"/>
          <a:ext cx="6700098" cy="73800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Georgia" panose="02040502050405020303" pitchFamily="18" charset="0"/>
            </a:rPr>
            <a:t>Відмова від проведення типових занять</a:t>
          </a:r>
        </a:p>
      </dsp:txBody>
      <dsp:txXfrm>
        <a:off x="386453" y="2307658"/>
        <a:ext cx="6628046" cy="665948"/>
      </dsp:txXfrm>
    </dsp:sp>
    <dsp:sp modelId="{AD5A7923-8FAA-4C54-8953-93DD29BA16F1}">
      <dsp:nvSpPr>
        <dsp:cNvPr id="0" name=""/>
        <dsp:cNvSpPr/>
      </dsp:nvSpPr>
      <dsp:spPr>
        <a:xfrm>
          <a:off x="0" y="3774632"/>
          <a:ext cx="70567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058D4-E5DA-4A7E-90B4-E037EC23C041}">
      <dsp:nvSpPr>
        <dsp:cNvPr id="0" name=""/>
        <dsp:cNvSpPr/>
      </dsp:nvSpPr>
      <dsp:spPr>
        <a:xfrm>
          <a:off x="350427" y="3405632"/>
          <a:ext cx="6700098" cy="7380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Georgia" panose="02040502050405020303" pitchFamily="18" charset="0"/>
            </a:rPr>
            <a:t>Створення дітьми власних образів довкілля</a:t>
          </a:r>
        </a:p>
      </dsp:txBody>
      <dsp:txXfrm>
        <a:off x="386453" y="3441658"/>
        <a:ext cx="6628046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5BDB-AC11-4773-9EF8-D1A784887E8A}">
      <dsp:nvSpPr>
        <dsp:cNvPr id="0" name=""/>
        <dsp:cNvSpPr/>
      </dsp:nvSpPr>
      <dsp:spPr>
        <a:xfrm>
          <a:off x="1039892" y="159773"/>
          <a:ext cx="5250542" cy="4624888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anose="02040502050405020303" pitchFamily="18" charset="0"/>
            </a:rPr>
            <a:t>«</a:t>
          </a:r>
          <a:r>
            <a:rPr lang="en-US" sz="2000" b="1" kern="1200" dirty="0">
              <a:latin typeface="Georgia" panose="02040502050405020303" pitchFamily="18" charset="0"/>
            </a:rPr>
            <a:t>Free painting</a:t>
          </a:r>
          <a:r>
            <a:rPr lang="uk-UA" sz="2000" b="1" kern="1200" dirty="0">
              <a:latin typeface="Georgia" panose="02040502050405020303" pitchFamily="18" charset="0"/>
            </a:rPr>
            <a:t>» (вільне малювання) </a:t>
          </a:r>
        </a:p>
      </dsp:txBody>
      <dsp:txXfrm>
        <a:off x="3894562" y="1013175"/>
        <a:ext cx="1781434" cy="1541629"/>
      </dsp:txXfrm>
    </dsp:sp>
    <dsp:sp modelId="{9C2BA343-3940-44F5-A94E-DE1754110C95}">
      <dsp:nvSpPr>
        <dsp:cNvPr id="0" name=""/>
        <dsp:cNvSpPr/>
      </dsp:nvSpPr>
      <dsp:spPr>
        <a:xfrm>
          <a:off x="864877" y="150171"/>
          <a:ext cx="5378977" cy="4972016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anose="02040502050405020303" pitchFamily="18" charset="0"/>
            </a:rPr>
            <a:t>Конструктивне </a:t>
          </a:r>
          <a:r>
            <a:rPr lang="uk-UA" sz="2000" b="1" kern="1200" dirty="0" err="1">
              <a:latin typeface="Georgia" panose="02040502050405020303" pitchFamily="18" charset="0"/>
            </a:rPr>
            <a:t>образотворення</a:t>
          </a:r>
          <a:endParaRPr lang="uk-UA" sz="2000" b="1" kern="1200" dirty="0">
            <a:latin typeface="Georgia" panose="02040502050405020303" pitchFamily="18" charset="0"/>
          </a:endParaRPr>
        </a:p>
      </dsp:txBody>
      <dsp:txXfrm>
        <a:off x="2337692" y="3287277"/>
        <a:ext cx="2433347" cy="1538957"/>
      </dsp:txXfrm>
    </dsp:sp>
    <dsp:sp modelId="{D6E4207D-BCD6-4615-B1E3-1FE82450E35D}">
      <dsp:nvSpPr>
        <dsp:cNvPr id="0" name=""/>
        <dsp:cNvSpPr/>
      </dsp:nvSpPr>
      <dsp:spPr>
        <a:xfrm>
          <a:off x="730906" y="87792"/>
          <a:ext cx="5378977" cy="493911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>
              <a:latin typeface="Georgia" panose="02040502050405020303" pitchFamily="18" charset="0"/>
            </a:rPr>
            <a:t>Пластичне образотворення</a:t>
          </a:r>
          <a:endParaRPr lang="uk-UA" sz="2000" b="1" kern="1200" dirty="0">
            <a:latin typeface="Georgia" panose="02040502050405020303" pitchFamily="18" charset="0"/>
          </a:endParaRPr>
        </a:p>
      </dsp:txBody>
      <dsp:txXfrm>
        <a:off x="1307225" y="1057974"/>
        <a:ext cx="1825010" cy="164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0610-22BA-4AB3-B119-F0609A7CB4A1}">
      <dsp:nvSpPr>
        <dsp:cNvPr id="0" name=""/>
        <dsp:cNvSpPr/>
      </dsp:nvSpPr>
      <dsp:spPr>
        <a:xfrm>
          <a:off x="1891701" y="2340260"/>
          <a:ext cx="583380" cy="855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690" y="0"/>
              </a:lnTo>
              <a:lnTo>
                <a:pt x="291690" y="855496"/>
              </a:lnTo>
              <a:lnTo>
                <a:pt x="583380" y="855496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157505" y="2742121"/>
        <a:ext cx="51773" cy="51773"/>
      </dsp:txXfrm>
    </dsp:sp>
    <dsp:sp modelId="{95E72917-17AC-497B-98F5-E2404A1FB647}">
      <dsp:nvSpPr>
        <dsp:cNvPr id="0" name=""/>
        <dsp:cNvSpPr/>
      </dsp:nvSpPr>
      <dsp:spPr>
        <a:xfrm>
          <a:off x="1891701" y="1707924"/>
          <a:ext cx="583380" cy="632335"/>
        </a:xfrm>
        <a:custGeom>
          <a:avLst/>
          <a:gdLst/>
          <a:ahLst/>
          <a:cxnLst/>
          <a:rect l="0" t="0" r="0" b="0"/>
          <a:pathLst>
            <a:path>
              <a:moveTo>
                <a:pt x="0" y="632335"/>
              </a:moveTo>
              <a:lnTo>
                <a:pt x="291690" y="632335"/>
              </a:lnTo>
              <a:lnTo>
                <a:pt x="291690" y="0"/>
              </a:lnTo>
              <a:lnTo>
                <a:pt x="583380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161883" y="2002583"/>
        <a:ext cx="43016" cy="43016"/>
      </dsp:txXfrm>
    </dsp:sp>
    <dsp:sp modelId="{FA621FBD-5715-4140-871D-B1D642A79697}">
      <dsp:nvSpPr>
        <dsp:cNvPr id="0" name=""/>
        <dsp:cNvSpPr/>
      </dsp:nvSpPr>
      <dsp:spPr>
        <a:xfrm rot="16200000">
          <a:off x="-893207" y="1895610"/>
          <a:ext cx="4680520" cy="88929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Два </a:t>
          </a:r>
          <a:r>
            <a:rPr lang="ru-RU" sz="2200" b="1" kern="1200" dirty="0" err="1"/>
            <a:t>орієнтири</a:t>
          </a:r>
          <a:r>
            <a:rPr lang="ru-RU" sz="2200" b="1" kern="1200" dirty="0"/>
            <a:t> </a:t>
          </a:r>
          <a:r>
            <a:rPr lang="ru-RU" sz="2200" b="1" kern="1200" dirty="0" err="1"/>
            <a:t>супроводу</a:t>
          </a:r>
          <a:r>
            <a:rPr lang="ru-RU" sz="2200" b="1" kern="1200" dirty="0"/>
            <a:t> </a:t>
          </a:r>
          <a:r>
            <a:rPr lang="ru-RU" sz="2200" b="1" kern="1200" dirty="0" err="1"/>
            <a:t>мистецької</a:t>
          </a:r>
          <a:r>
            <a:rPr lang="ru-RU" sz="2200" b="1" kern="1200" dirty="0"/>
            <a:t> </a:t>
          </a:r>
          <a:r>
            <a:rPr lang="ru-RU" sz="2200" b="1" kern="1200" dirty="0" err="1"/>
            <a:t>діяльності</a:t>
          </a:r>
          <a:r>
            <a:rPr lang="ru-RU" sz="2200" b="1" kern="1200" dirty="0"/>
            <a:t> </a:t>
          </a:r>
          <a:r>
            <a:rPr lang="ru-RU" sz="2200" b="1" kern="1200" dirty="0" err="1"/>
            <a:t>дітей</a:t>
          </a:r>
          <a:r>
            <a:rPr lang="ru-RU" sz="2200" b="1" kern="1200" dirty="0"/>
            <a:t> </a:t>
          </a:r>
          <a:r>
            <a:rPr lang="ru-RU" sz="2200" b="1" kern="1200" dirty="0" err="1"/>
            <a:t>дошкільного</a:t>
          </a:r>
          <a:r>
            <a:rPr lang="ru-RU" sz="2200" b="1" kern="1200" dirty="0"/>
            <a:t> </a:t>
          </a:r>
          <a:r>
            <a:rPr lang="ru-RU" sz="2200" b="1" kern="1200" dirty="0" err="1"/>
            <a:t>віку</a:t>
          </a:r>
          <a:endParaRPr lang="uk-UA" sz="2200" b="1" kern="1200" dirty="0"/>
        </a:p>
      </dsp:txBody>
      <dsp:txXfrm>
        <a:off x="-893207" y="1895610"/>
        <a:ext cx="4680520" cy="889298"/>
      </dsp:txXfrm>
    </dsp:sp>
    <dsp:sp modelId="{AF7870A4-A467-4473-BAF1-C829B1BE8BA0}">
      <dsp:nvSpPr>
        <dsp:cNvPr id="0" name=""/>
        <dsp:cNvSpPr/>
      </dsp:nvSpPr>
      <dsp:spPr>
        <a:xfrm>
          <a:off x="2475081" y="963589"/>
          <a:ext cx="3579298" cy="1488668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/>
            <a:t>супровід-співробітництво</a:t>
          </a:r>
        </a:p>
      </dsp:txBody>
      <dsp:txXfrm>
        <a:off x="2475081" y="963589"/>
        <a:ext cx="3579298" cy="1488668"/>
      </dsp:txXfrm>
    </dsp:sp>
    <dsp:sp modelId="{CAB17CA8-86DB-40A6-AB52-7689DB761C60}">
      <dsp:nvSpPr>
        <dsp:cNvPr id="0" name=""/>
        <dsp:cNvSpPr/>
      </dsp:nvSpPr>
      <dsp:spPr>
        <a:xfrm>
          <a:off x="2475081" y="2674582"/>
          <a:ext cx="3579298" cy="1042347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kern="1200" dirty="0"/>
            <a:t>супровід-ініціювання</a:t>
          </a:r>
        </a:p>
      </dsp:txBody>
      <dsp:txXfrm>
        <a:off x="2475081" y="2674582"/>
        <a:ext cx="3579298" cy="1042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909EC-895C-4E3D-BA65-53B7EC9DED61}">
      <dsp:nvSpPr>
        <dsp:cNvPr id="0" name=""/>
        <dsp:cNvSpPr/>
      </dsp:nvSpPr>
      <dsp:spPr>
        <a:xfrm>
          <a:off x="3487077" y="1708557"/>
          <a:ext cx="1642596" cy="781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723"/>
              </a:lnTo>
              <a:lnTo>
                <a:pt x="1642596" y="532723"/>
              </a:lnTo>
              <a:lnTo>
                <a:pt x="1642596" y="7817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91151-502F-4085-81D0-60E768EBB113}">
      <dsp:nvSpPr>
        <dsp:cNvPr id="0" name=""/>
        <dsp:cNvSpPr/>
      </dsp:nvSpPr>
      <dsp:spPr>
        <a:xfrm>
          <a:off x="1844480" y="1708557"/>
          <a:ext cx="1642596" cy="781726"/>
        </a:xfrm>
        <a:custGeom>
          <a:avLst/>
          <a:gdLst/>
          <a:ahLst/>
          <a:cxnLst/>
          <a:rect l="0" t="0" r="0" b="0"/>
          <a:pathLst>
            <a:path>
              <a:moveTo>
                <a:pt x="1642596" y="0"/>
              </a:moveTo>
              <a:lnTo>
                <a:pt x="1642596" y="532723"/>
              </a:lnTo>
              <a:lnTo>
                <a:pt x="0" y="532723"/>
              </a:lnTo>
              <a:lnTo>
                <a:pt x="0" y="7817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E0284-14CE-4B08-926D-CCE0201F9149}">
      <dsp:nvSpPr>
        <dsp:cNvPr id="0" name=""/>
        <dsp:cNvSpPr/>
      </dsp:nvSpPr>
      <dsp:spPr>
        <a:xfrm>
          <a:off x="1944217" y="1750"/>
          <a:ext cx="3085718" cy="17068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FD427-F0BD-4A7F-AB80-66C419144F51}">
      <dsp:nvSpPr>
        <dsp:cNvPr id="0" name=""/>
        <dsp:cNvSpPr/>
      </dsp:nvSpPr>
      <dsp:spPr>
        <a:xfrm>
          <a:off x="2242871" y="285471"/>
          <a:ext cx="3085718" cy="1706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Спільне</a:t>
          </a:r>
          <a:r>
            <a:rPr lang="ru-RU" sz="2400" b="1" kern="1200" dirty="0"/>
            <a:t> </a:t>
          </a:r>
          <a:r>
            <a:rPr lang="ru-RU" sz="2400" b="1" kern="1200" dirty="0" err="1"/>
            <a:t>планування</a:t>
          </a:r>
          <a:r>
            <a:rPr lang="ru-RU" sz="2400" b="1" kern="1200" dirty="0"/>
            <a:t> </a:t>
          </a:r>
          <a:r>
            <a:rPr lang="ru-RU" sz="2400" b="1" kern="1200" dirty="0" err="1"/>
            <a:t>мистецької</a:t>
          </a:r>
          <a:r>
            <a:rPr lang="ru-RU" sz="2400" b="1" kern="1200" dirty="0"/>
            <a:t> </a:t>
          </a:r>
          <a:r>
            <a:rPr lang="ru-RU" sz="2400" b="1" kern="1200" dirty="0" err="1"/>
            <a:t>діяльності</a:t>
          </a:r>
          <a:r>
            <a:rPr lang="ru-RU" sz="2400" b="1" kern="1200" dirty="0"/>
            <a:t> </a:t>
          </a:r>
          <a:r>
            <a:rPr lang="ru-RU" sz="2400" b="1" kern="1200" dirty="0" err="1"/>
            <a:t>дитиною</a:t>
          </a:r>
          <a:r>
            <a:rPr lang="ru-RU" sz="2400" b="1" kern="1200" dirty="0"/>
            <a:t> та </a:t>
          </a:r>
          <a:r>
            <a:rPr lang="ru-RU" sz="2400" b="1" kern="1200" dirty="0" err="1"/>
            <a:t>дорослим</a:t>
          </a:r>
          <a:r>
            <a:rPr lang="ru-RU" sz="2400" b="1" kern="1200" dirty="0"/>
            <a:t>:</a:t>
          </a:r>
          <a:endParaRPr lang="uk-UA" sz="2400" b="1" kern="1200" dirty="0"/>
        </a:p>
      </dsp:txBody>
      <dsp:txXfrm>
        <a:off x="2292862" y="335462"/>
        <a:ext cx="2985736" cy="1606824"/>
      </dsp:txXfrm>
    </dsp:sp>
    <dsp:sp modelId="{B44AC8BD-5E24-4567-BA24-7D28A712172B}">
      <dsp:nvSpPr>
        <dsp:cNvPr id="0" name=""/>
        <dsp:cNvSpPr/>
      </dsp:nvSpPr>
      <dsp:spPr>
        <a:xfrm>
          <a:off x="500538" y="2490284"/>
          <a:ext cx="2687884" cy="1706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2271A-3EBC-4B8B-9AF1-B04916BBE69F}">
      <dsp:nvSpPr>
        <dsp:cNvPr id="0" name=""/>
        <dsp:cNvSpPr/>
      </dsp:nvSpPr>
      <dsp:spPr>
        <a:xfrm>
          <a:off x="799192" y="2774005"/>
          <a:ext cx="2687884" cy="1706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співтворчість, рефлексія</a:t>
          </a:r>
        </a:p>
      </dsp:txBody>
      <dsp:txXfrm>
        <a:off x="849183" y="2823996"/>
        <a:ext cx="2587902" cy="1606824"/>
      </dsp:txXfrm>
    </dsp:sp>
    <dsp:sp modelId="{D3CDA545-8159-46EB-9B96-A86DAF3327EF}">
      <dsp:nvSpPr>
        <dsp:cNvPr id="0" name=""/>
        <dsp:cNvSpPr/>
      </dsp:nvSpPr>
      <dsp:spPr>
        <a:xfrm>
          <a:off x="3785730" y="2490284"/>
          <a:ext cx="2687884" cy="1706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067B8-12D5-431A-ABED-40D4B0D7980F}">
      <dsp:nvSpPr>
        <dsp:cNvPr id="0" name=""/>
        <dsp:cNvSpPr/>
      </dsp:nvSpPr>
      <dsp:spPr>
        <a:xfrm>
          <a:off x="4084384" y="2774005"/>
          <a:ext cx="2687884" cy="1706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пошуки</a:t>
          </a:r>
          <a:r>
            <a:rPr lang="ru-RU" sz="2400" kern="1200" dirty="0"/>
            <a:t> </a:t>
          </a:r>
          <a:r>
            <a:rPr lang="ru-RU" sz="2400" kern="1200" dirty="0" err="1"/>
            <a:t>шляхів</a:t>
          </a:r>
          <a:r>
            <a:rPr lang="ru-RU" sz="2400" kern="1200" dirty="0"/>
            <a:t> </a:t>
          </a:r>
          <a:r>
            <a:rPr lang="ru-RU" sz="2400" kern="1200" dirty="0" err="1"/>
            <a:t>реалізації</a:t>
          </a:r>
          <a:r>
            <a:rPr lang="ru-RU" sz="2400" kern="1200" dirty="0"/>
            <a:t> </a:t>
          </a:r>
          <a:r>
            <a:rPr lang="ru-RU" sz="2400" kern="1200" dirty="0" err="1"/>
            <a:t>творчого</a:t>
          </a:r>
          <a:r>
            <a:rPr lang="ru-RU" sz="2400" kern="1200" dirty="0"/>
            <a:t> </a:t>
          </a:r>
          <a:r>
            <a:rPr lang="ru-RU" sz="2400" kern="1200" dirty="0" err="1"/>
            <a:t>задуму</a:t>
          </a:r>
          <a:endParaRPr lang="uk-UA" sz="2400" kern="1200" dirty="0"/>
        </a:p>
      </dsp:txBody>
      <dsp:txXfrm>
        <a:off x="4134375" y="2823996"/>
        <a:ext cx="2587902" cy="1606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E0284-14CE-4B08-926D-CCE0201F9149}">
      <dsp:nvSpPr>
        <dsp:cNvPr id="0" name=""/>
        <dsp:cNvSpPr/>
      </dsp:nvSpPr>
      <dsp:spPr>
        <a:xfrm>
          <a:off x="213588" y="-124731"/>
          <a:ext cx="4489242" cy="2483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FD427-F0BD-4A7F-AB80-66C419144F51}">
      <dsp:nvSpPr>
        <dsp:cNvPr id="0" name=""/>
        <dsp:cNvSpPr/>
      </dsp:nvSpPr>
      <dsp:spPr>
        <a:xfrm>
          <a:off x="648083" y="288039"/>
          <a:ext cx="4489242" cy="2483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Потребує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спільного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аналізу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 умов для </a:t>
          </a: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мистецької</a:t>
          </a:r>
          <a:r>
            <a:rPr lang="ru-RU" sz="24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4">
                  <a:lumMod val="50000"/>
                </a:schemeClr>
              </a:solidFill>
            </a:rPr>
            <a:t>діяльності</a:t>
          </a:r>
          <a:endParaRPr lang="uk-UA" sz="2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720812" y="360768"/>
        <a:ext cx="4343784" cy="2337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59E13-8B9F-4ABC-8710-E3E97ACF1DCD}">
      <dsp:nvSpPr>
        <dsp:cNvPr id="0" name=""/>
        <dsp:cNvSpPr/>
      </dsp:nvSpPr>
      <dsp:spPr>
        <a:xfrm>
          <a:off x="5048486" y="489"/>
          <a:ext cx="1570933" cy="18868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B5F1B-8794-48F0-A0A2-48E070EE91BB}">
      <dsp:nvSpPr>
        <dsp:cNvPr id="0" name=""/>
        <dsp:cNvSpPr/>
      </dsp:nvSpPr>
      <dsp:spPr>
        <a:xfrm>
          <a:off x="480" y="176846"/>
          <a:ext cx="5048005" cy="15341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Georgia" pitchFamily="18" charset="0"/>
            </a:rPr>
            <a:t>розвиток емоційно-чуттєвого сприйняття об’єктів і явищ довкілля</a:t>
          </a:r>
          <a:endParaRPr lang="ru-RU" sz="2400" b="1" kern="1200" dirty="0">
            <a:latin typeface="Georgia" pitchFamily="18" charset="0"/>
          </a:endParaRPr>
        </a:p>
      </dsp:txBody>
      <dsp:txXfrm>
        <a:off x="75369" y="251735"/>
        <a:ext cx="4898227" cy="1384340"/>
      </dsp:txXfrm>
    </dsp:sp>
    <dsp:sp modelId="{F8C31F0D-9E7B-4435-9981-494A2A3329C4}">
      <dsp:nvSpPr>
        <dsp:cNvPr id="0" name=""/>
        <dsp:cNvSpPr/>
      </dsp:nvSpPr>
      <dsp:spPr>
        <a:xfrm>
          <a:off x="5173091" y="2158828"/>
          <a:ext cx="1444356" cy="19840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3E5DB-D2B7-4486-82ED-9696680D98B0}">
      <dsp:nvSpPr>
        <dsp:cNvPr id="0" name=""/>
        <dsp:cNvSpPr/>
      </dsp:nvSpPr>
      <dsp:spPr>
        <a:xfrm>
          <a:off x="2452" y="2367440"/>
          <a:ext cx="5170638" cy="156686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Georgia" pitchFamily="18" charset="0"/>
            </a:rPr>
            <a:t>забезпечення умов для самовираження кожної дитини</a:t>
          </a:r>
          <a:endParaRPr lang="ru-RU" sz="2400" b="1" kern="1200" dirty="0">
            <a:latin typeface="Georgia" pitchFamily="18" charset="0"/>
          </a:endParaRPr>
        </a:p>
      </dsp:txBody>
      <dsp:txXfrm>
        <a:off x="78940" y="2443928"/>
        <a:ext cx="5017662" cy="1413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F065C-A30C-4D8C-B92D-54B3626BEE93}">
      <dsp:nvSpPr>
        <dsp:cNvPr id="0" name=""/>
        <dsp:cNvSpPr/>
      </dsp:nvSpPr>
      <dsp:spPr>
        <a:xfrm>
          <a:off x="3650866" y="2171740"/>
          <a:ext cx="2613180" cy="600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10"/>
              </a:lnTo>
              <a:lnTo>
                <a:pt x="2613180" y="409310"/>
              </a:lnTo>
              <a:lnTo>
                <a:pt x="2613180" y="6006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323DE-CDB1-4784-9D0F-6D294DE1CB7A}">
      <dsp:nvSpPr>
        <dsp:cNvPr id="0" name=""/>
        <dsp:cNvSpPr/>
      </dsp:nvSpPr>
      <dsp:spPr>
        <a:xfrm>
          <a:off x="3605146" y="2171740"/>
          <a:ext cx="91440" cy="600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310"/>
              </a:lnTo>
              <a:lnTo>
                <a:pt x="134771" y="409310"/>
              </a:lnTo>
              <a:lnTo>
                <a:pt x="134771" y="6006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0A680-CD85-4A40-A69D-95F8FC3C2EDE}">
      <dsp:nvSpPr>
        <dsp:cNvPr id="0" name=""/>
        <dsp:cNvSpPr/>
      </dsp:nvSpPr>
      <dsp:spPr>
        <a:xfrm>
          <a:off x="1126738" y="2171740"/>
          <a:ext cx="2524128" cy="600627"/>
        </a:xfrm>
        <a:custGeom>
          <a:avLst/>
          <a:gdLst/>
          <a:ahLst/>
          <a:cxnLst/>
          <a:rect l="0" t="0" r="0" b="0"/>
          <a:pathLst>
            <a:path>
              <a:moveTo>
                <a:pt x="2524128" y="0"/>
              </a:moveTo>
              <a:lnTo>
                <a:pt x="2524128" y="409310"/>
              </a:lnTo>
              <a:lnTo>
                <a:pt x="0" y="409310"/>
              </a:lnTo>
              <a:lnTo>
                <a:pt x="0" y="60062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AAF58-20FC-40CE-802F-EDE4D14C2141}">
      <dsp:nvSpPr>
        <dsp:cNvPr id="0" name=""/>
        <dsp:cNvSpPr/>
      </dsp:nvSpPr>
      <dsp:spPr>
        <a:xfrm>
          <a:off x="2358694" y="860340"/>
          <a:ext cx="2584345" cy="131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3651CF-91AB-499C-B8A5-E03EF91B36D4}">
      <dsp:nvSpPr>
        <dsp:cNvPr id="0" name=""/>
        <dsp:cNvSpPr/>
      </dsp:nvSpPr>
      <dsp:spPr>
        <a:xfrm>
          <a:off x="2588160" y="1078333"/>
          <a:ext cx="2584345" cy="1311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Georgia" pitchFamily="18" charset="0"/>
              <a:cs typeface="Times New Roman"/>
            </a:rPr>
            <a:t>«Професійний мистецький кейс» вихователя </a:t>
          </a:r>
          <a:endParaRPr lang="uk-UA" sz="1600" kern="1200" dirty="0">
            <a:latin typeface="Georgia" pitchFamily="18" charset="0"/>
          </a:endParaRPr>
        </a:p>
      </dsp:txBody>
      <dsp:txXfrm>
        <a:off x="2626570" y="1116743"/>
        <a:ext cx="2507525" cy="1234579"/>
      </dsp:txXfrm>
    </dsp:sp>
    <dsp:sp modelId="{00A6AD8E-23D1-4DE1-ACB3-8045A982EF86}">
      <dsp:nvSpPr>
        <dsp:cNvPr id="0" name=""/>
        <dsp:cNvSpPr/>
      </dsp:nvSpPr>
      <dsp:spPr>
        <a:xfrm>
          <a:off x="5088" y="2772368"/>
          <a:ext cx="2243298" cy="1385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D34302-D6ED-41E9-8870-A3E02DCE3351}">
      <dsp:nvSpPr>
        <dsp:cNvPr id="0" name=""/>
        <dsp:cNvSpPr/>
      </dsp:nvSpPr>
      <dsp:spPr>
        <a:xfrm>
          <a:off x="234554" y="2990360"/>
          <a:ext cx="2243298" cy="1385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 err="1">
              <a:latin typeface="Georgia" pitchFamily="18" charset="0"/>
              <a:ea typeface="Batang" panose="02030600000101010101" pitchFamily="18" charset="-127"/>
            </a:rPr>
            <a:t>відеосюжети</a:t>
          </a:r>
          <a:r>
            <a:rPr lang="uk-UA" sz="1800" b="1" kern="1200" dirty="0">
              <a:latin typeface="Georgia" pitchFamily="18" charset="0"/>
              <a:ea typeface="Batang" panose="02030600000101010101" pitchFamily="18" charset="-127"/>
            </a:rPr>
            <a:t> технік </a:t>
          </a:r>
          <a:r>
            <a:rPr lang="uk-UA" sz="1800" b="1" kern="1200" dirty="0" err="1">
              <a:latin typeface="Georgia" pitchFamily="18" charset="0"/>
              <a:ea typeface="Batang" panose="02030600000101010101" pitchFamily="18" charset="-127"/>
            </a:rPr>
            <a:t>образотворення</a:t>
          </a:r>
          <a:endParaRPr lang="uk-UA" sz="1800" b="1" kern="1200" dirty="0">
            <a:latin typeface="Georgia" pitchFamily="18" charset="0"/>
            <a:ea typeface="Batang" panose="02030600000101010101" pitchFamily="18" charset="-127"/>
          </a:endParaRPr>
        </a:p>
      </dsp:txBody>
      <dsp:txXfrm>
        <a:off x="275130" y="3030936"/>
        <a:ext cx="2162146" cy="1304210"/>
      </dsp:txXfrm>
    </dsp:sp>
    <dsp:sp modelId="{8ECFBB49-1844-473F-9712-9E4D46F7DAE2}">
      <dsp:nvSpPr>
        <dsp:cNvPr id="0" name=""/>
        <dsp:cNvSpPr/>
      </dsp:nvSpPr>
      <dsp:spPr>
        <a:xfrm>
          <a:off x="2707320" y="2772368"/>
          <a:ext cx="2065196" cy="131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F958EB-411B-4890-A716-FE526E0E443E}">
      <dsp:nvSpPr>
        <dsp:cNvPr id="0" name=""/>
        <dsp:cNvSpPr/>
      </dsp:nvSpPr>
      <dsp:spPr>
        <a:xfrm>
          <a:off x="2936786" y="2990360"/>
          <a:ext cx="2065196" cy="1311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itchFamily="18" charset="0"/>
            </a:rPr>
            <a:t>художні твори</a:t>
          </a:r>
          <a:endParaRPr lang="uk-UA" sz="2800" b="1" kern="1200" dirty="0">
            <a:latin typeface="Georgia" pitchFamily="18" charset="0"/>
            <a:ea typeface="Batang" panose="02030600000101010101" pitchFamily="18" charset="-127"/>
          </a:endParaRPr>
        </a:p>
      </dsp:txBody>
      <dsp:txXfrm>
        <a:off x="2975196" y="3028770"/>
        <a:ext cx="1988376" cy="1234579"/>
      </dsp:txXfrm>
    </dsp:sp>
    <dsp:sp modelId="{3CC73A74-BC29-4A12-ACAF-51D8BE6D2CF0}">
      <dsp:nvSpPr>
        <dsp:cNvPr id="0" name=""/>
        <dsp:cNvSpPr/>
      </dsp:nvSpPr>
      <dsp:spPr>
        <a:xfrm>
          <a:off x="5231448" y="2772368"/>
          <a:ext cx="2065196" cy="131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512CBD-555C-45FD-AF23-EB2D51AB0C1A}">
      <dsp:nvSpPr>
        <dsp:cNvPr id="0" name=""/>
        <dsp:cNvSpPr/>
      </dsp:nvSpPr>
      <dsp:spPr>
        <a:xfrm>
          <a:off x="5460915" y="2990360"/>
          <a:ext cx="2065196" cy="1311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itchFamily="18" charset="0"/>
              <a:ea typeface="Batang" panose="02030600000101010101" pitchFamily="18" charset="-127"/>
            </a:rPr>
            <a:t>музичні фрагменти</a:t>
          </a:r>
        </a:p>
      </dsp:txBody>
      <dsp:txXfrm>
        <a:off x="5499325" y="3028770"/>
        <a:ext cx="1988376" cy="12345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F22F1-9FAB-411C-AAE7-769569CEE367}">
      <dsp:nvSpPr>
        <dsp:cNvPr id="0" name=""/>
        <dsp:cNvSpPr/>
      </dsp:nvSpPr>
      <dsp:spPr>
        <a:xfrm>
          <a:off x="0" y="156686"/>
          <a:ext cx="5995791" cy="414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itchFamily="18" charset="0"/>
            </a:rPr>
            <a:t>визначення теми</a:t>
          </a:r>
          <a:endParaRPr lang="ru-RU" sz="2000" b="1" kern="1200" dirty="0">
            <a:latin typeface="Georgia" pitchFamily="18" charset="0"/>
          </a:endParaRPr>
        </a:p>
      </dsp:txBody>
      <dsp:txXfrm>
        <a:off x="12150" y="168836"/>
        <a:ext cx="4911854" cy="390518"/>
      </dsp:txXfrm>
    </dsp:sp>
    <dsp:sp modelId="{3169D591-FDB1-4D95-B620-5B0B274BF122}">
      <dsp:nvSpPr>
        <dsp:cNvPr id="0" name=""/>
        <dsp:cNvSpPr/>
      </dsp:nvSpPr>
      <dsp:spPr>
        <a:xfrm>
          <a:off x="285731" y="785821"/>
          <a:ext cx="5995791" cy="427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itchFamily="18" charset="0"/>
            </a:rPr>
            <a:t>матеріал (обладнання)</a:t>
          </a:r>
          <a:endParaRPr lang="ru-RU" sz="2000" b="1" kern="1200" dirty="0">
            <a:latin typeface="Georgia" pitchFamily="18" charset="0"/>
          </a:endParaRPr>
        </a:p>
      </dsp:txBody>
      <dsp:txXfrm>
        <a:off x="298245" y="798335"/>
        <a:ext cx="4917518" cy="402245"/>
      </dsp:txXfrm>
    </dsp:sp>
    <dsp:sp modelId="{E3CF9629-D6D5-4542-AFEF-1941E0A3C981}">
      <dsp:nvSpPr>
        <dsp:cNvPr id="0" name=""/>
        <dsp:cNvSpPr/>
      </dsp:nvSpPr>
      <dsp:spPr>
        <a:xfrm>
          <a:off x="714402" y="1357325"/>
          <a:ext cx="5995791" cy="371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itchFamily="18" charset="0"/>
            </a:rPr>
            <a:t>мотивація дітей</a:t>
          </a:r>
          <a:endParaRPr lang="ru-RU" sz="2000" b="1" kern="1200" dirty="0">
            <a:latin typeface="Georgia" pitchFamily="18" charset="0"/>
          </a:endParaRPr>
        </a:p>
      </dsp:txBody>
      <dsp:txXfrm>
        <a:off x="725271" y="1368194"/>
        <a:ext cx="4920808" cy="349344"/>
      </dsp:txXfrm>
    </dsp:sp>
    <dsp:sp modelId="{01983B03-3925-4199-9B11-78AA706BE7AF}">
      <dsp:nvSpPr>
        <dsp:cNvPr id="0" name=""/>
        <dsp:cNvSpPr/>
      </dsp:nvSpPr>
      <dsp:spPr>
        <a:xfrm>
          <a:off x="1076460" y="1925979"/>
          <a:ext cx="5995791" cy="46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kern="1200" dirty="0">
            <a:latin typeface="Georgia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err="1">
              <a:latin typeface="Georgia" pitchFamily="18" charset="0"/>
            </a:rPr>
            <a:t>рефлексійні</a:t>
          </a:r>
          <a:r>
            <a:rPr lang="uk-UA" sz="2000" b="1" kern="1200" dirty="0">
              <a:latin typeface="Georgia" pitchFamily="18" charset="0"/>
            </a:rPr>
            <a:t> тематичні </a:t>
          </a:r>
          <a:r>
            <a:rPr lang="uk-UA" sz="2000" b="1" kern="1200" dirty="0" err="1">
              <a:latin typeface="Georgia" pitchFamily="18" charset="0"/>
            </a:rPr>
            <a:t>полілоги</a:t>
          </a:r>
          <a:endParaRPr lang="ru-RU" sz="2000" b="1" kern="1200" dirty="0">
            <a:latin typeface="Georgia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090180" y="1939699"/>
        <a:ext cx="4915106" cy="441008"/>
      </dsp:txXfrm>
    </dsp:sp>
    <dsp:sp modelId="{7605D258-7882-48D0-9A89-57E6D90DDEDE}">
      <dsp:nvSpPr>
        <dsp:cNvPr id="0" name=""/>
        <dsp:cNvSpPr/>
      </dsp:nvSpPr>
      <dsp:spPr>
        <a:xfrm>
          <a:off x="1443194" y="2502043"/>
          <a:ext cx="5995791" cy="674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Georgia" pitchFamily="18" charset="0"/>
            </a:rPr>
            <a:t>методи і прийоми роботи із зерном образу</a:t>
          </a:r>
          <a:endParaRPr lang="ru-RU" sz="2000" b="1" kern="1200" dirty="0">
            <a:latin typeface="Georgia" pitchFamily="18" charset="0"/>
          </a:endParaRPr>
        </a:p>
      </dsp:txBody>
      <dsp:txXfrm>
        <a:off x="1462952" y="2521801"/>
        <a:ext cx="4903030" cy="635055"/>
      </dsp:txXfrm>
    </dsp:sp>
    <dsp:sp modelId="{986ED733-ECD1-4B2E-B32C-E3C3FED42797}">
      <dsp:nvSpPr>
        <dsp:cNvPr id="0" name=""/>
        <dsp:cNvSpPr/>
      </dsp:nvSpPr>
      <dsp:spPr>
        <a:xfrm>
          <a:off x="5390284" y="680548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5526523" y="680548"/>
        <a:ext cx="333028" cy="455643"/>
      </dsp:txXfrm>
    </dsp:sp>
    <dsp:sp modelId="{0CF2A72D-1442-4F71-B127-D747787F06FC}">
      <dsp:nvSpPr>
        <dsp:cNvPr id="0" name=""/>
        <dsp:cNvSpPr/>
      </dsp:nvSpPr>
      <dsp:spPr>
        <a:xfrm>
          <a:off x="5838022" y="1741479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5974261" y="1741479"/>
        <a:ext cx="333028" cy="455643"/>
      </dsp:txXfrm>
    </dsp:sp>
    <dsp:sp modelId="{FCC9ED36-ED42-4B4E-B740-554D1EABE4F2}">
      <dsp:nvSpPr>
        <dsp:cNvPr id="0" name=""/>
        <dsp:cNvSpPr/>
      </dsp:nvSpPr>
      <dsp:spPr>
        <a:xfrm>
          <a:off x="6285759" y="2786883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6421998" y="2786883"/>
        <a:ext cx="333028" cy="455643"/>
      </dsp:txXfrm>
    </dsp:sp>
    <dsp:sp modelId="{FAD986AA-A753-4DC4-B649-30D2EC0631FC}">
      <dsp:nvSpPr>
        <dsp:cNvPr id="0" name=""/>
        <dsp:cNvSpPr/>
      </dsp:nvSpPr>
      <dsp:spPr>
        <a:xfrm>
          <a:off x="7181235" y="3481352"/>
          <a:ext cx="605506" cy="14783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>
        <a:off x="7317474" y="3481352"/>
        <a:ext cx="333028" cy="13284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61C96-5139-4282-A77B-201AB71D9A1A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8186D-5DB8-4F76-A606-D73BF75399BE}">
      <dsp:nvSpPr>
        <dsp:cNvPr id="0" name=""/>
        <dsp:cNvSpPr/>
      </dsp:nvSpPr>
      <dsp:spPr>
        <a:xfrm>
          <a:off x="297656" y="6459"/>
          <a:ext cx="5795015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latin typeface="Georgia" pitchFamily="18" charset="0"/>
            </a:rPr>
            <a:t>Теоретичні (мистецтвознавчі)</a:t>
          </a:r>
          <a:endParaRPr lang="ru-RU" sz="3100" kern="1200" dirty="0">
            <a:latin typeface="Georgia" pitchFamily="18" charset="0"/>
          </a:endParaRPr>
        </a:p>
      </dsp:txBody>
      <dsp:txXfrm>
        <a:off x="342328" y="51131"/>
        <a:ext cx="5705671" cy="825776"/>
      </dsp:txXfrm>
    </dsp:sp>
    <dsp:sp modelId="{5467BF11-737C-4345-9C2F-7ADF1BB1B9D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BE6B3-D1AE-4B6E-840B-5D91C2F4910A}">
      <dsp:nvSpPr>
        <dsp:cNvPr id="0" name=""/>
        <dsp:cNvSpPr/>
      </dsp:nvSpPr>
      <dsp:spPr>
        <a:xfrm>
          <a:off x="294679" y="1412619"/>
          <a:ext cx="5799938" cy="91512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latin typeface="Georgia" pitchFamily="18" charset="0"/>
            </a:rPr>
            <a:t>Практичні </a:t>
          </a:r>
          <a:endParaRPr lang="ru-RU" sz="3100" kern="1200" dirty="0">
            <a:latin typeface="Georgia" pitchFamily="18" charset="0"/>
          </a:endParaRPr>
        </a:p>
      </dsp:txBody>
      <dsp:txXfrm>
        <a:off x="339351" y="1457291"/>
        <a:ext cx="5710594" cy="825776"/>
      </dsp:txXfrm>
    </dsp:sp>
    <dsp:sp modelId="{C2ACA78A-EDEA-4F9B-B32F-AEDE59AFB681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1621-65ED-43EB-A57E-72A89D89B890}">
      <dsp:nvSpPr>
        <dsp:cNvPr id="0" name=""/>
        <dsp:cNvSpPr/>
      </dsp:nvSpPr>
      <dsp:spPr>
        <a:xfrm>
          <a:off x="302418" y="2818780"/>
          <a:ext cx="5793194" cy="91512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latin typeface="Georgia" pitchFamily="18" charset="0"/>
            </a:rPr>
            <a:t>Комплексні, інтегровані </a:t>
          </a:r>
          <a:endParaRPr lang="ru-RU" sz="3100" kern="1200" dirty="0">
            <a:latin typeface="Georgia" pitchFamily="18" charset="0"/>
          </a:endParaRPr>
        </a:p>
      </dsp:txBody>
      <dsp:txXfrm>
        <a:off x="347090" y="2863452"/>
        <a:ext cx="5703850" cy="82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26FA5-C13F-4EA8-A31F-AA808350D886}">
      <dsp:nvSpPr>
        <dsp:cNvPr id="0" name=""/>
        <dsp:cNvSpPr/>
      </dsp:nvSpPr>
      <dsp:spPr>
        <a:xfrm>
          <a:off x="0" y="183816"/>
          <a:ext cx="4456903" cy="445690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2DFB9-A140-4FFA-B876-95F273F49F06}">
      <dsp:nvSpPr>
        <dsp:cNvPr id="0" name=""/>
        <dsp:cNvSpPr/>
      </dsp:nvSpPr>
      <dsp:spPr>
        <a:xfrm>
          <a:off x="2228451" y="183816"/>
          <a:ext cx="5199720" cy="44569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2600" kern="1200" dirty="0" err="1">
              <a:latin typeface="Georgia" panose="02040502050405020303" pitchFamily="18" charset="0"/>
            </a:rPr>
            <a:t>здоров</a:t>
          </a:r>
          <a:r>
            <a:rPr lang="en-US" sz="2600" kern="1200" dirty="0">
              <a:latin typeface="Georgia" panose="02040502050405020303" pitchFamily="18" charset="0"/>
            </a:rPr>
            <a:t>’</a:t>
          </a:r>
          <a:r>
            <a:rPr lang="uk-UA" sz="2600" kern="1200" dirty="0" err="1">
              <a:latin typeface="Georgia" panose="02040502050405020303" pitchFamily="18" charset="0"/>
            </a:rPr>
            <a:t>язбереження</a:t>
          </a:r>
          <a:endParaRPr lang="uk-UA" sz="2600" kern="1200" dirty="0">
            <a:latin typeface="Georgia" panose="02040502050405020303" pitchFamily="18" charset="0"/>
          </a:endParaRPr>
        </a:p>
      </dsp:txBody>
      <dsp:txXfrm>
        <a:off x="2228451" y="183816"/>
        <a:ext cx="5199720" cy="947091"/>
      </dsp:txXfrm>
    </dsp:sp>
    <dsp:sp modelId="{2C8683D0-10AB-46AA-A3EB-6F1442036C09}">
      <dsp:nvSpPr>
        <dsp:cNvPr id="0" name=""/>
        <dsp:cNvSpPr/>
      </dsp:nvSpPr>
      <dsp:spPr>
        <a:xfrm>
          <a:off x="584968" y="1130908"/>
          <a:ext cx="3286966" cy="32869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CEF97-8CD3-4D2A-9864-A07B4D3AB036}">
      <dsp:nvSpPr>
        <dsp:cNvPr id="0" name=""/>
        <dsp:cNvSpPr/>
      </dsp:nvSpPr>
      <dsp:spPr>
        <a:xfrm>
          <a:off x="2228451" y="1130908"/>
          <a:ext cx="5199720" cy="328696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dirty="0">
              <a:latin typeface="Georgia" panose="02040502050405020303" pitchFamily="18" charset="0"/>
            </a:rPr>
            <a:t>естетичності</a:t>
          </a:r>
        </a:p>
        <a:p>
          <a:pPr marL="0"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 dirty="0"/>
        </a:p>
      </dsp:txBody>
      <dsp:txXfrm>
        <a:off x="2228451" y="1130908"/>
        <a:ext cx="5199720" cy="947091"/>
      </dsp:txXfrm>
    </dsp:sp>
    <dsp:sp modelId="{0D1389FF-0C0B-4068-81E4-D7B18468BD74}">
      <dsp:nvSpPr>
        <dsp:cNvPr id="0" name=""/>
        <dsp:cNvSpPr/>
      </dsp:nvSpPr>
      <dsp:spPr>
        <a:xfrm>
          <a:off x="1169937" y="2078000"/>
          <a:ext cx="2117029" cy="211702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FD737-DD33-4C7A-8F63-DAA4EAB51946}">
      <dsp:nvSpPr>
        <dsp:cNvPr id="0" name=""/>
        <dsp:cNvSpPr/>
      </dsp:nvSpPr>
      <dsp:spPr>
        <a:xfrm>
          <a:off x="2228451" y="2078000"/>
          <a:ext cx="5199720" cy="211702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dirty="0">
              <a:latin typeface="Georgia" panose="02040502050405020303" pitchFamily="18" charset="0"/>
            </a:rPr>
            <a:t>практичності</a:t>
          </a: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600" kern="1200" dirty="0">
            <a:latin typeface="Georgia" panose="02040502050405020303" pitchFamily="18" charset="0"/>
          </a:endParaRPr>
        </a:p>
      </dsp:txBody>
      <dsp:txXfrm>
        <a:off x="2228451" y="2078000"/>
        <a:ext cx="5199720" cy="947091"/>
      </dsp:txXfrm>
    </dsp:sp>
    <dsp:sp modelId="{7AC5A3E8-6D32-407A-97AD-F5204BCEAD11}">
      <dsp:nvSpPr>
        <dsp:cNvPr id="0" name=""/>
        <dsp:cNvSpPr/>
      </dsp:nvSpPr>
      <dsp:spPr>
        <a:xfrm>
          <a:off x="1754905" y="3025092"/>
          <a:ext cx="947091" cy="94709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847E7-53B5-4AC8-99DA-F03840E4398A}">
      <dsp:nvSpPr>
        <dsp:cNvPr id="0" name=""/>
        <dsp:cNvSpPr/>
      </dsp:nvSpPr>
      <dsp:spPr>
        <a:xfrm>
          <a:off x="2228451" y="3025092"/>
          <a:ext cx="5199720" cy="947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Georgia" panose="02040502050405020303" pitchFamily="18" charset="0"/>
            </a:rPr>
            <a:t>доцільності</a:t>
          </a:r>
        </a:p>
      </dsp:txBody>
      <dsp:txXfrm>
        <a:off x="2228451" y="3025092"/>
        <a:ext cx="5199720" cy="947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9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3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4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7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1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2" y="-6851"/>
            <a:ext cx="91291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925" y="6309320"/>
            <a:ext cx="6912767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СПІКЕР – </a:t>
            </a:r>
            <a:r>
              <a:rPr lang="ru-RU" sz="12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anose="02040502050405020303" pitchFamily="18" charset="0"/>
                <a:ea typeface="Cambria Math" panose="02040503050406030204" pitchFamily="18" charset="0"/>
              </a:rPr>
              <a:t>КОНСУЛЬТАНТ  КУ «ЦПРПП ВМР»ЛАРИСА БОНДАРЧУК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196153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Педагогічний пробіг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5326" y="2780928"/>
            <a:ext cx="6357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Особливості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організації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художньо-продуктивної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закладі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дошкільної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освіти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відповідно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програмових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вимог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4" y="0"/>
            <a:ext cx="4902506" cy="100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81175"/>
            <a:ext cx="21336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-6851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Засідання міської школи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молодого майстра «Творення»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(молоді вихователі :  </a:t>
            </a:r>
            <a:r>
              <a:rPr lang="uk-UA" sz="1200" b="1" i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ІІІ-й рік роботи</a:t>
            </a:r>
            <a:r>
              <a:rPr lang="uk-UA" sz="1600" b="1" i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dirty="0" err="1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форматі</a:t>
            </a:r>
            <a:r>
              <a:rPr lang="ru-RU" sz="1600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зимових</a:t>
            </a:r>
            <a:r>
              <a:rPr lang="ru-RU" sz="1600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1600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студій</a:t>
            </a:r>
            <a:r>
              <a:rPr lang="ru-RU" sz="1600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solidFill>
                <a:srgbClr val="564B3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solidFill>
                <a:srgbClr val="564B3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Дата проведення – 16.01.2025 року</a:t>
            </a:r>
            <a:endParaRPr lang="ru-RU" b="1" dirty="0">
              <a:solidFill>
                <a:srgbClr val="564B3C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AB2C5-52BA-4A06-B974-43DBFADD0B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0948" y="4343700"/>
            <a:ext cx="3028950" cy="1903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788024" y="197943"/>
            <a:ext cx="2880319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Реалізація технології </a:t>
            </a:r>
            <a:r>
              <a:rPr lang="uk-UA" sz="2000" b="1" dirty="0" err="1"/>
              <a:t>образотворення</a:t>
            </a:r>
            <a:r>
              <a:rPr lang="uk-UA" sz="2000" b="1" dirty="0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755576" y="557983"/>
            <a:ext cx="2906839" cy="187220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Розвиток спостережливості дитини</a:t>
            </a:r>
          </a:p>
        </p:txBody>
      </p:sp>
      <p:sp>
        <p:nvSpPr>
          <p:cNvPr id="8" name="Овал 7"/>
          <p:cNvSpPr/>
          <p:nvPr/>
        </p:nvSpPr>
        <p:spPr>
          <a:xfrm>
            <a:off x="4791383" y="3717032"/>
            <a:ext cx="2906839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Розвиток емоційності дитини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294927"/>
            <a:ext cx="2520280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паузи </a:t>
            </a:r>
            <a:r>
              <a:rPr lang="ru-RU" b="1" dirty="0" err="1"/>
              <a:t>споглядання</a:t>
            </a:r>
            <a:r>
              <a:rPr lang="ru-RU" b="1" dirty="0"/>
              <a:t>, </a:t>
            </a:r>
          </a:p>
          <a:p>
            <a:pPr algn="ctr"/>
            <a:r>
              <a:rPr lang="ru-RU" b="1" dirty="0"/>
              <a:t>паузи </a:t>
            </a:r>
            <a:r>
              <a:rPr lang="ru-RU" b="1" dirty="0" err="1"/>
              <a:t>вслуховування</a:t>
            </a:r>
            <a:endParaRPr lang="uk-UA" b="1" dirty="0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806431" y="1134047"/>
            <a:ext cx="64807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5796136" y="2996952"/>
            <a:ext cx="756083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1763688" y="2564903"/>
            <a:ext cx="648072" cy="614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66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332656"/>
            <a:ext cx="3168352" cy="16561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Принципова</a:t>
            </a:r>
            <a:r>
              <a:rPr lang="ru-RU" sz="2400" b="1" dirty="0"/>
              <a:t> </a:t>
            </a:r>
            <a:r>
              <a:rPr lang="ru-RU" sz="2400" b="1" dirty="0" err="1"/>
              <a:t>позиція</a:t>
            </a:r>
            <a:r>
              <a:rPr lang="ru-RU" sz="2400" b="1" dirty="0"/>
              <a:t> </a:t>
            </a:r>
            <a:r>
              <a:rPr lang="ru-RU" sz="2400" b="1" dirty="0" err="1"/>
              <a:t>застосування</a:t>
            </a:r>
            <a:r>
              <a:rPr lang="ru-RU" sz="2400" b="1" dirty="0"/>
              <a:t> </a:t>
            </a:r>
            <a:r>
              <a:rPr lang="ru-RU" sz="2400" b="1" dirty="0" err="1"/>
              <a:t>технології</a:t>
            </a:r>
            <a:r>
              <a:rPr lang="ru-RU" sz="2400" b="1" dirty="0"/>
              <a:t> </a:t>
            </a:r>
            <a:r>
              <a:rPr lang="ru-RU" sz="2400" b="1" dirty="0" err="1"/>
              <a:t>образотворення</a:t>
            </a:r>
            <a:r>
              <a:rPr lang="ru-RU" sz="2400" b="1" dirty="0"/>
              <a:t> </a:t>
            </a:r>
            <a:endParaRPr lang="uk-UA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7984" y="3733875"/>
            <a:ext cx="309634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Навчання без зразка !!!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3237899">
            <a:off x="3098429" y="2379091"/>
            <a:ext cx="1584176" cy="108012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3815916" y="40466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Дитина</a:t>
            </a:r>
            <a:r>
              <a:rPr lang="ru-RU" b="1" dirty="0"/>
              <a:t> – </a:t>
            </a:r>
            <a:r>
              <a:rPr lang="ru-RU" b="1" dirty="0" err="1"/>
              <a:t>унікальна</a:t>
            </a:r>
            <a:r>
              <a:rPr lang="ru-RU" b="1" dirty="0"/>
              <a:t> за </a:t>
            </a:r>
            <a:r>
              <a:rPr lang="ru-RU" b="1" dirty="0" err="1"/>
              <a:t>своєю</a:t>
            </a:r>
            <a:r>
              <a:rPr lang="ru-RU" b="1" dirty="0"/>
              <a:t> природою і в </a:t>
            </a:r>
            <a:r>
              <a:rPr lang="ru-RU" b="1" dirty="0" err="1"/>
              <a:t>неї</a:t>
            </a:r>
            <a:r>
              <a:rPr lang="ru-RU" b="1" dirty="0"/>
              <a:t> є </a:t>
            </a:r>
            <a:r>
              <a:rPr lang="ru-RU" b="1" dirty="0" err="1"/>
              <a:t>безліч</a:t>
            </a:r>
            <a:r>
              <a:rPr lang="ru-RU" b="1" dirty="0"/>
              <a:t> </a:t>
            </a:r>
            <a:r>
              <a:rPr lang="ru-RU" b="1" dirty="0" err="1"/>
              <a:t>способів</a:t>
            </a:r>
            <a:r>
              <a:rPr lang="ru-RU" b="1" dirty="0"/>
              <a:t> </a:t>
            </a:r>
            <a:r>
              <a:rPr lang="ru-RU" b="1" dirty="0" err="1"/>
              <a:t>сприймання</a:t>
            </a:r>
            <a:r>
              <a:rPr lang="ru-RU" b="1" dirty="0"/>
              <a:t> </a:t>
            </a:r>
            <a:r>
              <a:rPr lang="ru-RU" b="1" dirty="0" err="1"/>
              <a:t>предметів</a:t>
            </a:r>
            <a:r>
              <a:rPr lang="ru-RU" b="1" dirty="0"/>
              <a:t> і </a:t>
            </a:r>
            <a:r>
              <a:rPr lang="ru-RU" b="1" dirty="0" err="1"/>
              <a:t>явищ</a:t>
            </a:r>
            <a:r>
              <a:rPr lang="ru-RU" b="1" dirty="0"/>
              <a:t> </a:t>
            </a:r>
            <a:r>
              <a:rPr lang="ru-RU" b="1" dirty="0" err="1"/>
              <a:t>довкілля</a:t>
            </a:r>
            <a:endParaRPr lang="uk-UA" b="1" dirty="0"/>
          </a:p>
        </p:txBody>
      </p:sp>
      <p:pic>
        <p:nvPicPr>
          <p:cNvPr id="7172" name="Picture 4" descr="E:\декадник мистецтва\12нет.мал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77" y="3796161"/>
            <a:ext cx="3168353" cy="1809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декадник мистецтва\14нет.мал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532985"/>
            <a:ext cx="2335999" cy="175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889" y="-4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7121993"/>
              </p:ext>
            </p:extLst>
          </p:nvPr>
        </p:nvGraphicFramePr>
        <p:xfrm>
          <a:off x="460200" y="835255"/>
          <a:ext cx="7531200" cy="523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носка 3 (без границы) 4"/>
          <p:cNvSpPr/>
          <p:nvPr/>
        </p:nvSpPr>
        <p:spPr>
          <a:xfrm>
            <a:off x="539552" y="332656"/>
            <a:ext cx="1872208" cy="1944216"/>
          </a:xfrm>
          <a:prstGeom prst="callout3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82" y="633352"/>
            <a:ext cx="1518147" cy="135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6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42910" y="5786454"/>
            <a:ext cx="5995791" cy="67457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8291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Алгоритм 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мистецького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спілкування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01792204"/>
              </p:ext>
            </p:extLst>
          </p:nvPr>
        </p:nvGraphicFramePr>
        <p:xfrm>
          <a:off x="714348" y="1142984"/>
          <a:ext cx="778674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411760" y="4379439"/>
            <a:ext cx="5995791" cy="785818"/>
            <a:chOff x="1142985" y="1928823"/>
            <a:chExt cx="5995791" cy="746009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42985" y="2000261"/>
              <a:ext cx="5995791" cy="67457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214423" y="1928823"/>
              <a:ext cx="4903030" cy="63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b="1" dirty="0" err="1">
                  <a:latin typeface="Georgia" pitchFamily="18" charset="0"/>
                </a:rPr>
                <a:t>прийоми</a:t>
              </a:r>
              <a:r>
                <a:rPr lang="ru-RU" b="1" dirty="0">
                  <a:latin typeface="Georgia" pitchFamily="18" charset="0"/>
                </a:rPr>
                <a:t> </a:t>
              </a:r>
              <a:r>
                <a:rPr lang="ru-RU" b="1" dirty="0" err="1">
                  <a:latin typeface="Georgia" pitchFamily="18" charset="0"/>
                </a:rPr>
                <a:t>стимулювання</a:t>
              </a:r>
              <a:r>
                <a:rPr lang="ru-RU" b="1" dirty="0">
                  <a:latin typeface="Georgia" pitchFamily="18" charset="0"/>
                </a:rPr>
                <a:t> </a:t>
              </a:r>
              <a:r>
                <a:rPr lang="ru-RU" b="1" dirty="0" err="1">
                  <a:latin typeface="Georgia" pitchFamily="18" charset="0"/>
                </a:rPr>
                <a:t>дітей</a:t>
              </a:r>
              <a:r>
                <a:rPr lang="ru-RU" b="1" dirty="0">
                  <a:latin typeface="Georgia" pitchFamily="18" charset="0"/>
                </a:rPr>
                <a:t> до </a:t>
              </a:r>
              <a:r>
                <a:rPr lang="ru-RU" b="1" dirty="0" err="1">
                  <a:latin typeface="Georgia" pitchFamily="18" charset="0"/>
                </a:rPr>
                <a:t>створення</a:t>
              </a:r>
              <a:r>
                <a:rPr lang="ru-RU" b="1" dirty="0">
                  <a:latin typeface="Georgia" pitchFamily="18" charset="0"/>
                </a:rPr>
                <a:t> образу </a:t>
              </a:r>
              <a:endParaRPr lang="ru-RU" sz="14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46928" y="5250368"/>
            <a:ext cx="5995791" cy="555295"/>
            <a:chOff x="785812" y="1143006"/>
            <a:chExt cx="5995791" cy="555295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85812" y="1143006"/>
              <a:ext cx="5995791" cy="51396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857250" y="1214444"/>
              <a:ext cx="4912440" cy="483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latin typeface="Georgia" pitchFamily="18" charset="0"/>
                </a:rPr>
                <a:t>формат презентації дитячих робіт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987824" y="5932060"/>
            <a:ext cx="5995791" cy="500066"/>
            <a:chOff x="0" y="156686"/>
            <a:chExt cx="5995791" cy="414818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56686"/>
              <a:ext cx="5995791" cy="41481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2150" y="168836"/>
              <a:ext cx="4911854" cy="3905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>
                  <a:latin typeface="Georgia" pitchFamily="18" charset="0"/>
                </a:rPr>
                <a:t>емоційно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зорієнтовані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прийоми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закріплення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вражень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3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" y="332656"/>
            <a:ext cx="91438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Мистецькі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художньо-педагогічні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спілкування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</a:p>
          <a:p>
            <a:pPr algn="ctr"/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умовно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можна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поділити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на: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06239072"/>
              </p:ext>
            </p:extLst>
          </p:nvPr>
        </p:nvGraphicFramePr>
        <p:xfrm>
          <a:off x="148748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16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4829AA3-C9F2-5775-33DA-80074EF1972A}"/>
              </a:ext>
            </a:extLst>
          </p:cNvPr>
          <p:cNvSpPr/>
          <p:nvPr/>
        </p:nvSpPr>
        <p:spPr>
          <a:xfrm>
            <a:off x="1835696" y="260648"/>
            <a:ext cx="5872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Принципи організації </a:t>
            </a:r>
          </a:p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мистецької освіти</a:t>
            </a:r>
            <a:endParaRPr lang="uk-UA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1E12191-E55C-3CCB-064E-BABB9E31C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50311"/>
              </p:ext>
            </p:extLst>
          </p:nvPr>
        </p:nvGraphicFramePr>
        <p:xfrm>
          <a:off x="755576" y="1718925"/>
          <a:ext cx="74281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63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A8F146B-CD9E-5DD6-AF8E-20C17B25F41D}"/>
              </a:ext>
            </a:extLst>
          </p:cNvPr>
          <p:cNvSpPr/>
          <p:nvPr/>
        </p:nvSpPr>
        <p:spPr>
          <a:xfrm>
            <a:off x="542775" y="332656"/>
            <a:ext cx="80217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Художньо-продуктивне </a:t>
            </a:r>
            <a:r>
              <a:rPr lang="uk-UA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образотворення</a:t>
            </a:r>
            <a:endParaRPr lang="uk-UA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AC4433C-295C-E8C6-43C3-FD7E7605F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200360"/>
              </p:ext>
            </p:extLst>
          </p:nvPr>
        </p:nvGraphicFramePr>
        <p:xfrm>
          <a:off x="1187624" y="1397000"/>
          <a:ext cx="705678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71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75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1E58CF67-7F2B-1C6B-0841-B76415FBF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743728"/>
              </p:ext>
            </p:extLst>
          </p:nvPr>
        </p:nvGraphicFramePr>
        <p:xfrm>
          <a:off x="1115616" y="1397000"/>
          <a:ext cx="727280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991600-7F0B-B57E-9F41-064D4871209A}"/>
              </a:ext>
            </a:extLst>
          </p:cNvPr>
          <p:cNvSpPr txBox="1"/>
          <p:nvPr/>
        </p:nvSpPr>
        <p:spPr>
          <a:xfrm>
            <a:off x="531271" y="160338"/>
            <a:ext cx="7416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Художньо-продуктивне </a:t>
            </a:r>
            <a:r>
              <a:rPr lang="uk-UA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образотворення</a:t>
            </a:r>
            <a:endParaRPr lang="uk-U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2" name="Picture 4" descr="Image result for малювання аплікація">
            <a:extLst>
              <a:ext uri="{FF2B5EF4-FFF2-40B4-BE49-F238E27FC236}">
                <a16:creationId xmlns:a16="http://schemas.microsoft.com/office/drawing/2014/main" id="{2E49605C-CAFB-1408-678F-60B071BB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96" y="5155506"/>
            <a:ext cx="1942232" cy="148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малювання у здо">
            <a:extLst>
              <a:ext uri="{FF2B5EF4-FFF2-40B4-BE49-F238E27FC236}">
                <a16:creationId xmlns:a16="http://schemas.microsoft.com/office/drawing/2014/main" id="{03AA0B5F-A747-22FA-AE25-767AFF60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60338"/>
            <a:ext cx="1728192" cy="13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7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BFB0360-5BE9-360B-5AF4-D703C6233202}"/>
              </a:ext>
            </a:extLst>
          </p:cNvPr>
          <p:cNvSpPr/>
          <p:nvPr/>
        </p:nvSpPr>
        <p:spPr>
          <a:xfrm>
            <a:off x="307975" y="176813"/>
            <a:ext cx="86565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Для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першої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молодшої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групи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, </a:t>
            </a:r>
          </a:p>
          <a:p>
            <a:pPr algn="ctr"/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визначено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такі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освітні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завдання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DD2C0-9AA1-317C-7D07-F55D73F8E7FE}"/>
              </a:ext>
            </a:extLst>
          </p:cNvPr>
          <p:cNvSpPr txBox="1"/>
          <p:nvPr/>
        </p:nvSpPr>
        <p:spPr>
          <a:xfrm>
            <a:off x="155575" y="1268759"/>
            <a:ext cx="7856040" cy="452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забезпечення інтересу до образотворчої діяльності. Забезпечувати атмосферу емоційно-піднесеного настрою під час образотворчої діяльності.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у дітей інтерес до різних зображувальних засобів, дослідження їх властивостей.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Організовувати образотворчу діяльність з пріоритетом вирішення завдань сенсорного розвитку: використання різних частин тіла (пальчики, долоньки, ступні), різних безпечних поверхонь та матеріалів для створення образів.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Знайомити дітей з основними та похідними кольорами.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техніки малювання, що забезпечують позитивний результат дитячих робіт (малювання пальчиками, долоньками, ніжками).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бажання діяти з пластичними матеріалами (глиною, звичайним та солоним тістом).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Підтримувати прагнення створювати образи різними засобами.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9ABE642-56DD-8719-F248-9E793B1A5BFD}"/>
              </a:ext>
            </a:extLst>
          </p:cNvPr>
          <p:cNvSpPr/>
          <p:nvPr/>
        </p:nvSpPr>
        <p:spPr>
          <a:xfrm>
            <a:off x="1545513" y="160338"/>
            <a:ext cx="60115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міст педагогічної роботи </a:t>
            </a:r>
          </a:p>
          <a:p>
            <a:pPr algn="ctr"/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в першій молодшій групі: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B1595-F090-FB0A-06E3-850AD9B1100C}"/>
              </a:ext>
            </a:extLst>
          </p:cNvPr>
          <p:cNvSpPr txBox="1"/>
          <p:nvPr/>
        </p:nvSpPr>
        <p:spPr>
          <a:xfrm>
            <a:off x="107504" y="1371692"/>
            <a:ext cx="7992888" cy="4130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Малювання "</a:t>
            </a:r>
            <a:r>
              <a:rPr lang="uk-UA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uk-UA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uk-UA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(вільне малювання /малювання без зразка)</a:t>
            </a:r>
            <a:endParaRPr lang="uk-UA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експериментування дітей із зображувальними засобами: пізнання властивостей пальчикових,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гуашевих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фарб на основі крему тощо.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Знайомити дітей з основними кольорами (жовтий, червоний, синій) та похідними шляхом змішування фарб і виконання ігрових завдань.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як вертикальні, так і горизонтальні поверхні для малювання.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Малювати під музичний супровід.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техніки малювання пальчиками, долоньками, ніжками, широкими пензлями, штампування для отримання задоволення від процесу та досягнення позитивного результату.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2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5492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7506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</a:rPr>
              <a:t>Кожна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Georgia" pitchFamily="18" charset="0"/>
              </a:rPr>
              <a:t>дитина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народжується</a:t>
            </a:r>
            <a:r>
              <a:rPr lang="ru-RU" sz="2400" b="1" dirty="0">
                <a:latin typeface="Georgia" pitchFamily="18" charset="0"/>
              </a:rPr>
              <a:t> з </a:t>
            </a:r>
            <a:r>
              <a:rPr lang="ru-RU" sz="2400" b="1" dirty="0" err="1">
                <a:latin typeface="Georgia" pitchFamily="18" charset="0"/>
              </a:rPr>
              <a:t>природними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творчими</a:t>
            </a:r>
            <a:r>
              <a:rPr lang="ru-RU" sz="2400" b="1" dirty="0">
                <a:latin typeface="Georgia" pitchFamily="18" charset="0"/>
              </a:rPr>
              <a:t> задатками, але </a:t>
            </a:r>
            <a:r>
              <a:rPr lang="ru-RU" sz="2400" b="1" dirty="0" err="1">
                <a:latin typeface="Georgia" pitchFamily="18" charset="0"/>
              </a:rPr>
              <a:t>творчими</a:t>
            </a:r>
            <a:r>
              <a:rPr lang="ru-RU" sz="2400" b="1" dirty="0">
                <a:latin typeface="Georgia" pitchFamily="18" charset="0"/>
              </a:rPr>
              <a:t> людьми </a:t>
            </a:r>
            <a:r>
              <a:rPr lang="ru-RU" sz="2400" b="1" dirty="0" err="1">
                <a:latin typeface="Georgia" pitchFamily="18" charset="0"/>
              </a:rPr>
              <a:t>виростають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лише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ті</a:t>
            </a:r>
            <a:r>
              <a:rPr lang="ru-RU" sz="2400" b="1" dirty="0">
                <a:latin typeface="Georgia" pitchFamily="18" charset="0"/>
              </a:rPr>
              <a:t>, </a:t>
            </a:r>
            <a:r>
              <a:rPr lang="ru-RU" sz="2400" b="1" dirty="0" err="1">
                <a:latin typeface="Georgia" pitchFamily="18" charset="0"/>
              </a:rPr>
              <a:t>умови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виховання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яких</a:t>
            </a:r>
            <a:r>
              <a:rPr lang="ru-RU" sz="2400" b="1" dirty="0">
                <a:latin typeface="Georgia" pitchFamily="18" charset="0"/>
              </a:rPr>
              <a:t> дозволили </a:t>
            </a:r>
            <a:r>
              <a:rPr lang="ru-RU" sz="2400" b="1" dirty="0" err="1">
                <a:latin typeface="Georgia" pitchFamily="18" charset="0"/>
              </a:rPr>
              <a:t>розвинути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ці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здібності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вчасно</a:t>
            </a:r>
            <a:r>
              <a:rPr lang="ru-RU" sz="2400" b="1" dirty="0">
                <a:latin typeface="Georgia" pitchFamily="18" charset="0"/>
              </a:rPr>
              <a:t>. </a:t>
            </a:r>
          </a:p>
        </p:txBody>
      </p:sp>
      <p:pic>
        <p:nvPicPr>
          <p:cNvPr id="2054" name="Picture 6" descr="E:\літо 2022\11.07.-15.07. бжд\8 чт малювання вогонь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917" y="3731915"/>
            <a:ext cx="321881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7C7676-EF6D-4C3A-83FF-9AFBE0F92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276872"/>
            <a:ext cx="388621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0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8571C-B1DA-16F0-E5C9-2B403EC3D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1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6F166-7A82-73AC-0E04-788E87008D0C}"/>
              </a:ext>
            </a:extLst>
          </p:cNvPr>
          <p:cNvSpPr txBox="1"/>
          <p:nvPr/>
        </p:nvSpPr>
        <p:spPr>
          <a:xfrm>
            <a:off x="309424" y="116632"/>
            <a:ext cx="8504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міст педагогічної роботи в другій молодшій групі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8E869-8774-5B8D-4602-A68856CF8A69}"/>
              </a:ext>
            </a:extLst>
          </p:cNvPr>
          <p:cNvSpPr txBox="1"/>
          <p:nvPr/>
        </p:nvSpPr>
        <p:spPr>
          <a:xfrm>
            <a:off x="251520" y="1556792"/>
            <a:ext cx="8401347" cy="415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Малювання "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(вільне малювання /малювання без зразка).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Знайомимо дітей з різними техніками малювання: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штампування,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малювання пальчиками,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долоньками,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малювання по вологому, 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повітряними кульками.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Спонукаємо до отримання різних кольорів шляхом змішування фарб.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Вчимо дітей використовувати білу фарбу для утворення відтінків, користуватися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пензлем для домальовування окремих елементів зображення (приміром до квітів,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створених повітряною кулькою домалювати пензлем стебло). </a:t>
            </a:r>
            <a:endParaRPr lang="uk-UA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65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8571C-B1DA-16F0-E5C9-2B403EC3D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1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6F166-7A82-73AC-0E04-788E87008D0C}"/>
              </a:ext>
            </a:extLst>
          </p:cNvPr>
          <p:cNvSpPr txBox="1"/>
          <p:nvPr/>
        </p:nvSpPr>
        <p:spPr>
          <a:xfrm>
            <a:off x="321599" y="260648"/>
            <a:ext cx="8504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міст педагогічної роботи в середній групі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8E869-8774-5B8D-4602-A68856CF8A69}"/>
              </a:ext>
            </a:extLst>
          </p:cNvPr>
          <p:cNvSpPr txBox="1"/>
          <p:nvPr/>
        </p:nvSpPr>
        <p:spPr>
          <a:xfrm>
            <a:off x="284031" y="1844824"/>
            <a:ext cx="8401347" cy="341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Малювання "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(вільне малювання /малювання без зразка).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Стимулюємо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використання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різних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технік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малювання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Мотивуємо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користуватися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пензлями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губками.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Спонукаємо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домальовувати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деталі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зафарбовувати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предмети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виходячи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за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його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контур.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Продовжуємо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експериментувати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фарбами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утворення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іншого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кольору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Навчаємо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розташовувати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зображення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різних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поверхнях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таким чином,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щоб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воно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мало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естетичний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вигляд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Формуємо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уміння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передавати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не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лише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зовнішні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ознаки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а 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настрій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образу. </a:t>
            </a:r>
            <a:endParaRPr lang="uk-UA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841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8571C-B1DA-16F0-E5C9-2B403EC3D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1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6F166-7A82-73AC-0E04-788E87008D0C}"/>
              </a:ext>
            </a:extLst>
          </p:cNvPr>
          <p:cNvSpPr txBox="1"/>
          <p:nvPr/>
        </p:nvSpPr>
        <p:spPr>
          <a:xfrm>
            <a:off x="321599" y="260648"/>
            <a:ext cx="8504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міст педагогічної роботи в старшій групі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8E869-8774-5B8D-4602-A68856CF8A69}"/>
              </a:ext>
            </a:extLst>
          </p:cNvPr>
          <p:cNvSpPr txBox="1"/>
          <p:nvPr/>
        </p:nvSpPr>
        <p:spPr>
          <a:xfrm>
            <a:off x="170107" y="1556792"/>
            <a:ext cx="8401347" cy="489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Малювання "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(вільне малювання /малювання без зразка).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Створюємо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умови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самостійного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пошуку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дітьми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засобів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засушених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рослин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елементів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конструктора,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пластикових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кришечок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пляшечок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ватних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паличок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тощо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Урізноманітнюємо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поверхні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нанесення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зображень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харчова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плівка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стіна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паперові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тарілки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тощо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Продовжуємо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розвивати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уміння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доцільно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використовувати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різноманітні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засоби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образотворчої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діяльності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залежності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від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бажаного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результату.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Стимулюємо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створення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палітри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фарб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шляхом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змішування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основних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кольорів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отримання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різноманітних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відтінків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за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допомогою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білого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кольору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Розширюємо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уявлення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кольоровий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спектр,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гармонійне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поєднання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кольорів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значення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кольору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передачі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фактури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настрою,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оригінальності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зображення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Заохочуємо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поєднувати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різні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техніки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малювання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для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отримання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унікального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зображення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uk-UA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837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8571C-B1DA-16F0-E5C9-2B403EC3D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1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6F166-7A82-73AC-0E04-788E87008D0C}"/>
              </a:ext>
            </a:extLst>
          </p:cNvPr>
          <p:cNvSpPr txBox="1"/>
          <p:nvPr/>
        </p:nvSpPr>
        <p:spPr>
          <a:xfrm>
            <a:off x="321599" y="260648"/>
            <a:ext cx="85041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</a:t>
            </a:r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міст педагогічної роботи в старшій групі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8E869-8774-5B8D-4602-A68856CF8A69}"/>
              </a:ext>
            </a:extLst>
          </p:cNvPr>
          <p:cNvSpPr txBox="1"/>
          <p:nvPr/>
        </p:nvSpPr>
        <p:spPr>
          <a:xfrm>
            <a:off x="170107" y="1556792"/>
            <a:ext cx="8401347" cy="4151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Малювання "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(вільне малювання /малювання без зразка).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Створюємо умови для малювання з натури, за уявою.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Використовуємо силуети різних зображень для обведення пензликами.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Продовжуємо формувати уміння зафарбовувати та тонувати поверхні за допомогою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губки, малярського валика, створювати тло відповідно до творчого задуму.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Ознайомлюємо з елементами декорування предметів за мотивами українських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народних розписів і сучасних технік, що застосовуються в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uk-UA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декоративно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-ужитковому мистецтві.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Продовжуємо ознайомлювати дітей з видами образотворчого мистецтва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(живопис, графіка, скульптура, архітектура, </a:t>
            </a:r>
            <a:r>
              <a:rPr lang="uk-UA" sz="1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декоративно</a:t>
            </a: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-ужиткове мистецтво).</a:t>
            </a:r>
            <a:endParaRPr lang="uk-UA" sz="12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</a:t>
            </a:r>
            <a:endParaRPr lang="uk-UA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5928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	</a:t>
            </a:r>
            <a:r>
              <a:rPr lang="uk-UA" b="1" dirty="0">
                <a:solidFill>
                  <a:srgbClr val="7030A0"/>
                </a:solidFill>
                <a:latin typeface="Georgia" panose="02040502050405020303" pitchFamily="18" charset="0"/>
              </a:rPr>
              <a:t>Мистецька освіта дошкільнят не має на меті виховання художників, музикантів, акторів. Проте здібності, якості, компетентності, що формуються і розвиваються у дітей за допомогою різних видів мистецької діяльності і є важливим інструментом творення дитини як особистості та збереження її унікальності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197" y="2624700"/>
            <a:ext cx="299439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15719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«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Витоки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творчих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здібностей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і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обдарованості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на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кінчиках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їх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пальців</a:t>
            </a: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»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Василь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Сухомлинський</a:t>
            </a:r>
            <a:endParaRPr lang="uk-UA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08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6220"/>
            <a:ext cx="9144000" cy="686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527A69F-DE93-0BE7-D5E8-B13CCD5D9ED2}"/>
              </a:ext>
            </a:extLst>
          </p:cNvPr>
          <p:cNvSpPr/>
          <p:nvPr/>
        </p:nvSpPr>
        <p:spPr>
          <a:xfrm>
            <a:off x="1115616" y="548680"/>
            <a:ext cx="65527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Список використаних джерел: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302230"/>
            <a:ext cx="75763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Calibri"/>
              </a:rPr>
              <a:t>Дитина. Освітня програма для  дітей від 2 до 7 років. Науковий кер. Проекту </a:t>
            </a:r>
            <a:r>
              <a:rPr lang="uk-UA" dirty="0" err="1">
                <a:latin typeface="Times New Roman"/>
                <a:ea typeface="Calibri"/>
              </a:rPr>
              <a:t>Огнев’юк</a:t>
            </a:r>
            <a:r>
              <a:rPr lang="uk-UA" dirty="0">
                <a:latin typeface="Times New Roman"/>
                <a:ea typeface="Calibri"/>
              </a:rPr>
              <a:t> В.О. (Лист ІМЗО від 14.07.2020 №21.1/12-Г-572. Лист МОН від 23.07.2020 №1/11-4960).</a:t>
            </a:r>
            <a:endParaRPr lang="uk-UA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Calibri"/>
              </a:rPr>
              <a:t>Методичні рекомендації до Освітньої програми для дітей від 2 до 7 років «Дитина» /</a:t>
            </a:r>
            <a:r>
              <a:rPr lang="uk-UA" dirty="0" err="1">
                <a:latin typeface="Times New Roman"/>
                <a:ea typeface="Calibri"/>
              </a:rPr>
              <a:t>наук.ред</a:t>
            </a:r>
            <a:r>
              <a:rPr lang="uk-UA" dirty="0">
                <a:latin typeface="Times New Roman"/>
                <a:ea typeface="Calibri"/>
              </a:rPr>
              <a:t>. Г.В. </a:t>
            </a:r>
            <a:r>
              <a:rPr lang="uk-UA" dirty="0" err="1">
                <a:latin typeface="Times New Roman"/>
                <a:ea typeface="Calibri"/>
              </a:rPr>
              <a:t>Бєлєнька</a:t>
            </a:r>
            <a:r>
              <a:rPr lang="uk-UA" dirty="0">
                <a:latin typeface="Times New Roman"/>
                <a:ea typeface="Calibri"/>
              </a:rPr>
              <a:t>, О.А. </a:t>
            </a:r>
            <a:r>
              <a:rPr lang="uk-UA" dirty="0" err="1">
                <a:latin typeface="Times New Roman"/>
                <a:ea typeface="Calibri"/>
              </a:rPr>
              <a:t>Половіна</a:t>
            </a:r>
            <a:r>
              <a:rPr lang="uk-UA" dirty="0">
                <a:latin typeface="Times New Roman"/>
                <a:ea typeface="Calibri"/>
              </a:rPr>
              <a:t>, І.В. </a:t>
            </a:r>
            <a:r>
              <a:rPr lang="uk-UA" dirty="0" err="1">
                <a:latin typeface="Times New Roman"/>
                <a:ea typeface="Calibri"/>
              </a:rPr>
              <a:t>Кондратець</a:t>
            </a:r>
            <a:r>
              <a:rPr lang="uk-UA" dirty="0">
                <a:latin typeface="Times New Roman"/>
                <a:ea typeface="Calibri"/>
              </a:rPr>
              <a:t>; </a:t>
            </a:r>
            <a:r>
              <a:rPr lang="uk-UA" dirty="0" err="1">
                <a:latin typeface="Times New Roman"/>
                <a:ea typeface="Calibri"/>
              </a:rPr>
              <a:t>авт.кол</a:t>
            </a:r>
            <a:r>
              <a:rPr lang="uk-UA" dirty="0">
                <a:latin typeface="Times New Roman"/>
                <a:ea typeface="Calibri"/>
              </a:rPr>
              <a:t>.: Г.В. </a:t>
            </a:r>
            <a:r>
              <a:rPr lang="uk-UA" dirty="0" err="1">
                <a:latin typeface="Times New Roman"/>
                <a:ea typeface="Calibri"/>
              </a:rPr>
              <a:t>Бєлєнька</a:t>
            </a:r>
            <a:r>
              <a:rPr lang="uk-UA" dirty="0">
                <a:latin typeface="Times New Roman"/>
                <a:ea typeface="Calibri"/>
              </a:rPr>
              <a:t>, О.Л. </a:t>
            </a:r>
            <a:r>
              <a:rPr lang="uk-UA" dirty="0" err="1">
                <a:latin typeface="Times New Roman"/>
                <a:ea typeface="Calibri"/>
              </a:rPr>
              <a:t>Богініч</a:t>
            </a:r>
            <a:r>
              <a:rPr lang="uk-UA" dirty="0">
                <a:latin typeface="Times New Roman"/>
                <a:ea typeface="Calibri"/>
              </a:rPr>
              <a:t>, В.М. </a:t>
            </a:r>
            <a:r>
              <a:rPr lang="uk-UA" dirty="0" err="1">
                <a:latin typeface="Times New Roman"/>
                <a:ea typeface="Calibri"/>
              </a:rPr>
              <a:t>Вертуніна</a:t>
            </a:r>
            <a:r>
              <a:rPr lang="uk-UA" dirty="0">
                <a:latin typeface="Times New Roman"/>
                <a:ea typeface="Calibri"/>
              </a:rPr>
              <a:t>, К.І. Волинець та ін. – К.: ТОВ «АКМЕ ГРУП», 2021.</a:t>
            </a:r>
            <a:endParaRPr lang="uk-UA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</a:rPr>
              <a:t>А. </a:t>
            </a:r>
            <a:r>
              <a:rPr lang="uk-UA" dirty="0" err="1">
                <a:latin typeface="Times New Roman"/>
              </a:rPr>
              <a:t>Микуліна</a:t>
            </a:r>
            <a:r>
              <a:rPr lang="uk-UA" dirty="0">
                <a:latin typeface="Times New Roman"/>
              </a:rPr>
              <a:t> Методика навчання малюванню дітей ...</a:t>
            </a:r>
            <a:br>
              <a:rPr lang="uk-UA" dirty="0">
                <a:latin typeface="Times New Roman"/>
              </a:rPr>
            </a:br>
            <a:r>
              <a:rPr lang="ru-RU" dirty="0" err="1">
                <a:latin typeface="Times New Roman"/>
              </a:rPr>
              <a:t>msu</a:t>
            </a:r>
            <a:r>
              <a:rPr lang="uk-UA" dirty="0">
                <a:latin typeface="Times New Roman"/>
              </a:rPr>
              <a:t>.</a:t>
            </a:r>
            <a:r>
              <a:rPr lang="ru-RU" dirty="0" err="1">
                <a:latin typeface="Times New Roman"/>
              </a:rPr>
              <a:t>edu</a:t>
            </a:r>
            <a:r>
              <a:rPr lang="uk-UA" dirty="0">
                <a:latin typeface="Times New Roman"/>
              </a:rPr>
              <a:t>.</a:t>
            </a:r>
            <a:r>
              <a:rPr lang="ru-RU" dirty="0" err="1">
                <a:latin typeface="Times New Roman"/>
              </a:rPr>
              <a:t>ua</a:t>
            </a:r>
            <a:r>
              <a:rPr lang="uk-UA" dirty="0">
                <a:latin typeface="Times New Roman"/>
              </a:rPr>
              <a:t>   </a:t>
            </a:r>
            <a:r>
              <a:rPr lang="ru-RU" dirty="0" err="1">
                <a:latin typeface="Times New Roman"/>
              </a:rPr>
              <a:t>http</a:t>
            </a:r>
            <a:r>
              <a:rPr lang="uk-UA" dirty="0">
                <a:latin typeface="Times New Roman"/>
              </a:rPr>
              <a:t>://</a:t>
            </a:r>
            <a:r>
              <a:rPr lang="ru-RU" dirty="0" err="1">
                <a:latin typeface="Times New Roman"/>
              </a:rPr>
              <a:t>dspace</a:t>
            </a:r>
            <a:r>
              <a:rPr lang="uk-UA" dirty="0">
                <a:latin typeface="Times New Roman"/>
              </a:rPr>
              <a:t>-</a:t>
            </a:r>
            <a:r>
              <a:rPr lang="ru-RU" dirty="0">
                <a:latin typeface="Times New Roman"/>
              </a:rPr>
              <a:t>s</a:t>
            </a:r>
            <a:r>
              <a:rPr lang="uk-UA" dirty="0">
                <a:latin typeface="Times New Roman"/>
              </a:rPr>
              <a:t>.</a:t>
            </a:r>
            <a:r>
              <a:rPr lang="ru-RU" dirty="0" err="1">
                <a:latin typeface="Times New Roman"/>
              </a:rPr>
              <a:t>msu</a:t>
            </a:r>
            <a:r>
              <a:rPr lang="uk-UA" dirty="0">
                <a:latin typeface="Times New Roman"/>
              </a:rPr>
              <a:t>.</a:t>
            </a:r>
            <a:r>
              <a:rPr lang="ru-RU" dirty="0" err="1">
                <a:latin typeface="Times New Roman"/>
              </a:rPr>
              <a:t>edu</a:t>
            </a:r>
            <a:r>
              <a:rPr lang="uk-UA" dirty="0">
                <a:latin typeface="Times New Roman"/>
              </a:rPr>
              <a:t>.</a:t>
            </a:r>
            <a:r>
              <a:rPr lang="ru-RU" dirty="0" err="1">
                <a:latin typeface="Times New Roman"/>
              </a:rPr>
              <a:t>ua</a:t>
            </a:r>
            <a:r>
              <a:rPr lang="uk-UA" dirty="0">
                <a:latin typeface="Times New Roman"/>
              </a:rPr>
              <a:t>› </a:t>
            </a:r>
            <a:r>
              <a:rPr lang="ru-RU" dirty="0" err="1">
                <a:latin typeface="Times New Roman"/>
              </a:rPr>
              <a:t>bitstream</a:t>
            </a:r>
            <a:r>
              <a:rPr lang="ru-RU" dirty="0">
                <a:latin typeface="Times New Roman"/>
              </a:rPr>
              <a:t> </a:t>
            </a:r>
            <a:endParaRPr lang="uk-UA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uk-UA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204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6220"/>
            <a:ext cx="9144000" cy="686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E06CB-6759-4772-A162-B044EA61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031347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8070" y="2893585"/>
            <a:ext cx="3837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err="1">
                <a:latin typeface="Georgia" pitchFamily="18" charset="0"/>
              </a:rPr>
              <a:t>визначає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розвиток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особистісної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культури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дитини</a:t>
            </a:r>
            <a:r>
              <a:rPr lang="ru-RU" sz="2400" b="1" dirty="0">
                <a:latin typeface="Georgia" pitchFamily="18" charset="0"/>
              </a:rPr>
              <a:t> через </a:t>
            </a:r>
            <a:r>
              <a:rPr lang="ru-RU" sz="2400" b="1" dirty="0" err="1">
                <a:latin typeface="Georgia" pitchFamily="18" charset="0"/>
              </a:rPr>
              <a:t>відкриття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їй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світу</a:t>
            </a:r>
            <a:r>
              <a:rPr lang="ru-RU" sz="2400" b="1" dirty="0">
                <a:latin typeface="Georgia" pitchFamily="18" charset="0"/>
              </a:rPr>
              <a:t> в </a:t>
            </a:r>
            <a:r>
              <a:rPr lang="ru-RU" sz="2400" b="1" dirty="0" err="1">
                <a:latin typeface="Georgia" pitchFamily="18" charset="0"/>
              </a:rPr>
              <a:t>його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b="1" dirty="0" err="1">
                <a:latin typeface="Georgia" pitchFamily="18" charset="0"/>
              </a:rPr>
              <a:t>цілісності</a:t>
            </a:r>
            <a:r>
              <a:rPr lang="ru-RU" sz="2400" b="1" dirty="0">
                <a:latin typeface="Georgia" pitchFamily="18" charset="0"/>
              </a:rPr>
              <a:t> та </a:t>
            </a:r>
            <a:r>
              <a:rPr lang="ru-RU" sz="2400" b="1" dirty="0" err="1">
                <a:latin typeface="Georgia" pitchFamily="18" charset="0"/>
              </a:rPr>
              <a:t>різноманітності</a:t>
            </a:r>
            <a:r>
              <a:rPr lang="ru-RU" sz="2400" b="1" dirty="0">
                <a:latin typeface="Georgia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Один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із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пріоритетних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завдань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освіти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в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Україні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розвиток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творчої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особистості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дитини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75" y="2429761"/>
            <a:ext cx="2592288" cy="323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203848" y="3626328"/>
            <a:ext cx="756369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31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78833" y="548680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Освітній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напрям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Дитина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у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світі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мистецтва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2260848" cy="28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627777"/>
              </p:ext>
            </p:extLst>
          </p:nvPr>
        </p:nvGraphicFramePr>
        <p:xfrm>
          <a:off x="0" y="1899989"/>
          <a:ext cx="8579296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960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9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58629" y="116631"/>
            <a:ext cx="61926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Освітня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програма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 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для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від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 2 до 7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років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Дитина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» 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(нова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редакція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</a:rPr>
              <a:t> 2020 року)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2"/>
            <a:ext cx="2369773" cy="312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8689" y="2049828"/>
            <a:ext cx="511256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Georgia" panose="02040502050405020303" pitchFamily="18" charset="0"/>
              </a:rPr>
              <a:t>Розділ «Дитина у світі мистецтва»</a:t>
            </a:r>
          </a:p>
          <a:p>
            <a:endParaRPr lang="uk-UA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2095" y="3397594"/>
            <a:ext cx="6390456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Мета: </a:t>
            </a:r>
            <a:r>
              <a:rPr lang="uk-UA" b="1" dirty="0">
                <a:solidFill>
                  <a:prstClr val="black"/>
                </a:solidFill>
                <a:latin typeface="Georgia" panose="02040502050405020303" pitchFamily="18" charset="0"/>
              </a:rPr>
              <a:t>здобуття дитиною арт-освіти шляхом залучення її до мистецької діяльності за </a:t>
            </a:r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спеціально створених умов </a:t>
            </a:r>
            <a:r>
              <a:rPr lang="uk-UA" b="1" dirty="0">
                <a:solidFill>
                  <a:prstClr val="black"/>
                </a:solidFill>
                <a:latin typeface="Georgia" panose="02040502050405020303" pitchFamily="18" charset="0"/>
              </a:rPr>
              <a:t>для розвитку здібностей, формування здатності до самовираження в мистецькій діяльності з пріоритетом розвитку почуттєвої сфери особистості та спрямованістю на </a:t>
            </a:r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формування життєвої компетентності</a:t>
            </a:r>
            <a:r>
              <a:rPr lang="uk-UA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Georgia" panose="02040502050405020303" pitchFamily="18" charset="0"/>
              </a:rPr>
              <a:t>під час освітньої</a:t>
            </a:r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 художньо-продуктивної, або образотворчої діяльності </a:t>
            </a:r>
            <a:r>
              <a:rPr lang="uk-UA" b="1" dirty="0">
                <a:solidFill>
                  <a:schemeClr val="tx1"/>
                </a:solidFill>
                <a:latin typeface="Georgia" panose="02040502050405020303" pitchFamily="18" charset="0"/>
              </a:rPr>
              <a:t>(малювання, ліплення, аплікація) та </a:t>
            </a:r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самостійної художньої діяльності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297529" y="1484784"/>
            <a:ext cx="459589" cy="455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5325179" y="2780928"/>
            <a:ext cx="459589" cy="455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9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116632"/>
            <a:ext cx="60290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Шляхи 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реалізації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</a:p>
          <a:p>
            <a:pPr algn="ctr"/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завдань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розділу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Дитина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у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світі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мистецтва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»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07324955"/>
              </p:ext>
            </p:extLst>
          </p:nvPr>
        </p:nvGraphicFramePr>
        <p:xfrm>
          <a:off x="1547664" y="1700808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94" y="0"/>
            <a:ext cx="1989806" cy="284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5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69443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Супровід-співробітництво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3441021"/>
              </p:ext>
            </p:extLst>
          </p:nvPr>
        </p:nvGraphicFramePr>
        <p:xfrm>
          <a:off x="683568" y="1124744"/>
          <a:ext cx="7272808" cy="448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192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69443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Супровід-ініціювання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01084894"/>
              </p:ext>
            </p:extLst>
          </p:nvPr>
        </p:nvGraphicFramePr>
        <p:xfrm>
          <a:off x="395536" y="1196752"/>
          <a:ext cx="5472608" cy="289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176587" cy="264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54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48751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Технологія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образотворення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спрямована на: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6798347"/>
              </p:ext>
            </p:extLst>
          </p:nvPr>
        </p:nvGraphicFramePr>
        <p:xfrm>
          <a:off x="1142976" y="1928802"/>
          <a:ext cx="66199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239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1164</Words>
  <Application>Microsoft Office PowerPoint</Application>
  <PresentationFormat>Екран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5" baseType="lpstr">
      <vt:lpstr>Batang</vt:lpstr>
      <vt:lpstr>Arial</vt:lpstr>
      <vt:lpstr>Calibri</vt:lpstr>
      <vt:lpstr>Cambria Math</vt:lpstr>
      <vt:lpstr>Georgia</vt:lpstr>
      <vt:lpstr>Symbol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</dc:creator>
  <cp:lastModifiedBy>Директор</cp:lastModifiedBy>
  <cp:revision>127</cp:revision>
  <dcterms:created xsi:type="dcterms:W3CDTF">2020-09-10T17:40:38Z</dcterms:created>
  <dcterms:modified xsi:type="dcterms:W3CDTF">2025-02-27T11:08:11Z</dcterms:modified>
</cp:coreProperties>
</file>